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Palczewska" userId="27ea201ace42bbaf" providerId="LiveId" clId="{6AB47FBE-C617-49BA-839F-CA015AC13B64}"/>
    <pc:docChg chg="undo redo custSel addSld delSld modSld">
      <pc:chgData name="Agnieszka Palczewska" userId="27ea201ace42bbaf" providerId="LiveId" clId="{6AB47FBE-C617-49BA-839F-CA015AC13B64}" dt="2020-03-20T16:12:00.701" v="1304" actId="1076"/>
      <pc:docMkLst>
        <pc:docMk/>
      </pc:docMkLst>
      <pc:sldChg chg="addSp delSp modSp">
        <pc:chgData name="Agnieszka Palczewska" userId="27ea201ace42bbaf" providerId="LiveId" clId="{6AB47FBE-C617-49BA-839F-CA015AC13B64}" dt="2020-03-20T12:07:40.569" v="151" actId="20577"/>
        <pc:sldMkLst>
          <pc:docMk/>
          <pc:sldMk cId="3657659479" sldId="256"/>
        </pc:sldMkLst>
        <pc:spChg chg="mod">
          <ac:chgData name="Agnieszka Palczewska" userId="27ea201ace42bbaf" providerId="LiveId" clId="{6AB47FBE-C617-49BA-839F-CA015AC13B64}" dt="2020-03-20T12:07:40.569" v="151" actId="20577"/>
          <ac:spMkLst>
            <pc:docMk/>
            <pc:sldMk cId="3657659479" sldId="256"/>
            <ac:spMk id="12" creationId="{578E2D09-9629-484D-82F8-92D205814FCB}"/>
          </ac:spMkLst>
        </pc:spChg>
        <pc:spChg chg="add del mod">
          <ac:chgData name="Agnieszka Palczewska" userId="27ea201ace42bbaf" providerId="LiveId" clId="{6AB47FBE-C617-49BA-839F-CA015AC13B64}" dt="2020-03-19T20:32:35.179" v="75"/>
          <ac:spMkLst>
            <pc:docMk/>
            <pc:sldMk cId="3657659479" sldId="256"/>
            <ac:spMk id="15" creationId="{300417A9-CDFC-4ECC-B175-553896B9827E}"/>
          </ac:spMkLst>
        </pc:spChg>
        <pc:spChg chg="add mod">
          <ac:chgData name="Agnieszka Palczewska" userId="27ea201ace42bbaf" providerId="LiveId" clId="{6AB47FBE-C617-49BA-839F-CA015AC13B64}" dt="2020-03-19T20:32:21.138" v="73" actId="1076"/>
          <ac:spMkLst>
            <pc:docMk/>
            <pc:sldMk cId="3657659479" sldId="256"/>
            <ac:spMk id="16" creationId="{A0BD4DA6-7864-4077-B356-CB09120A9909}"/>
          </ac:spMkLst>
        </pc:spChg>
        <pc:picChg chg="mod">
          <ac:chgData name="Agnieszka Palczewska" userId="27ea201ace42bbaf" providerId="LiveId" clId="{6AB47FBE-C617-49BA-839F-CA015AC13B64}" dt="2020-03-19T20:30:08.144" v="0" actId="14100"/>
          <ac:picMkLst>
            <pc:docMk/>
            <pc:sldMk cId="3657659479" sldId="256"/>
            <ac:picMk id="14" creationId="{A3C60036-01AA-43E7-9519-C31A83C9E5E6}"/>
          </ac:picMkLst>
        </pc:picChg>
      </pc:sldChg>
      <pc:sldChg chg="addSp modSp">
        <pc:chgData name="Agnieszka Palczewska" userId="27ea201ace42bbaf" providerId="LiveId" clId="{6AB47FBE-C617-49BA-839F-CA015AC13B64}" dt="2020-03-20T13:01:05.939" v="594" actId="14100"/>
        <pc:sldMkLst>
          <pc:docMk/>
          <pc:sldMk cId="1534857091" sldId="257"/>
        </pc:sldMkLst>
        <pc:spChg chg="mod">
          <ac:chgData name="Agnieszka Palczewska" userId="27ea201ace42bbaf" providerId="LiveId" clId="{6AB47FBE-C617-49BA-839F-CA015AC13B64}" dt="2020-03-20T12:58:41.286" v="566" actId="1076"/>
          <ac:spMkLst>
            <pc:docMk/>
            <pc:sldMk cId="1534857091" sldId="257"/>
            <ac:spMk id="2" creationId="{06A01B0B-0630-4B8B-86E1-15D91DE27B95}"/>
          </ac:spMkLst>
        </pc:spChg>
        <pc:spChg chg="mod">
          <ac:chgData name="Agnieszka Palczewska" userId="27ea201ace42bbaf" providerId="LiveId" clId="{6AB47FBE-C617-49BA-839F-CA015AC13B64}" dt="2020-03-20T13:01:05.939" v="594" actId="14100"/>
          <ac:spMkLst>
            <pc:docMk/>
            <pc:sldMk cId="1534857091" sldId="257"/>
            <ac:spMk id="3" creationId="{E48DFB27-482D-4A4D-A718-7FE3D79C283B}"/>
          </ac:spMkLst>
        </pc:spChg>
        <pc:spChg chg="add mod">
          <ac:chgData name="Agnieszka Palczewska" userId="27ea201ace42bbaf" providerId="LiveId" clId="{6AB47FBE-C617-49BA-839F-CA015AC13B64}" dt="2020-03-20T12:24:05.036" v="385" actId="1076"/>
          <ac:spMkLst>
            <pc:docMk/>
            <pc:sldMk cId="1534857091" sldId="257"/>
            <ac:spMk id="11" creationId="{D2A08047-813B-48EF-B84A-31AE40C95EB6}"/>
          </ac:spMkLst>
        </pc:spChg>
        <pc:picChg chg="mod">
          <ac:chgData name="Agnieszka Palczewska" userId="27ea201ace42bbaf" providerId="LiveId" clId="{6AB47FBE-C617-49BA-839F-CA015AC13B64}" dt="2020-03-20T12:21:08.598" v="337" actId="14100"/>
          <ac:picMkLst>
            <pc:docMk/>
            <pc:sldMk cId="1534857091" sldId="257"/>
            <ac:picMk id="8" creationId="{56E5C386-E609-476E-BFBC-8194CF571BC2}"/>
          </ac:picMkLst>
        </pc:picChg>
        <pc:picChg chg="add mod">
          <ac:chgData name="Agnieszka Palczewska" userId="27ea201ace42bbaf" providerId="LiveId" clId="{6AB47FBE-C617-49BA-839F-CA015AC13B64}" dt="2020-03-20T13:00:01.910" v="579" actId="14100"/>
          <ac:picMkLst>
            <pc:docMk/>
            <pc:sldMk cId="1534857091" sldId="257"/>
            <ac:picMk id="10" creationId="{5D467424-63FB-4215-BFB6-566541087B6A}"/>
          </ac:picMkLst>
        </pc:picChg>
      </pc:sldChg>
      <pc:sldChg chg="addSp delSp modSp add">
        <pc:chgData name="Agnieszka Palczewska" userId="27ea201ace42bbaf" providerId="LiveId" clId="{6AB47FBE-C617-49BA-839F-CA015AC13B64}" dt="2020-03-20T15:41:34.148" v="995" actId="688"/>
        <pc:sldMkLst>
          <pc:docMk/>
          <pc:sldMk cId="2246752321" sldId="258"/>
        </pc:sldMkLst>
        <pc:spChg chg="add mod">
          <ac:chgData name="Agnieszka Palczewska" userId="27ea201ace42bbaf" providerId="LiveId" clId="{6AB47FBE-C617-49BA-839F-CA015AC13B64}" dt="2020-03-20T15:12:55.961" v="617" actId="207"/>
          <ac:spMkLst>
            <pc:docMk/>
            <pc:sldMk cId="2246752321" sldId="258"/>
            <ac:spMk id="2" creationId="{919D9AEB-4777-44B3-8247-D3E74B381356}"/>
          </ac:spMkLst>
        </pc:spChg>
        <pc:spChg chg="add mod">
          <ac:chgData name="Agnieszka Palczewska" userId="27ea201ace42bbaf" providerId="LiveId" clId="{6AB47FBE-C617-49BA-839F-CA015AC13B64}" dt="2020-03-20T15:40:39.119" v="988" actId="1076"/>
          <ac:spMkLst>
            <pc:docMk/>
            <pc:sldMk cId="2246752321" sldId="258"/>
            <ac:spMk id="3" creationId="{27653258-CBB1-49F5-8134-D3F9BED474EA}"/>
          </ac:spMkLst>
        </pc:spChg>
        <pc:spChg chg="add del mod">
          <ac:chgData name="Agnieszka Palczewska" userId="27ea201ace42bbaf" providerId="LiveId" clId="{6AB47FBE-C617-49BA-839F-CA015AC13B64}" dt="2020-03-20T15:25:22.383" v="841" actId="931"/>
          <ac:spMkLst>
            <pc:docMk/>
            <pc:sldMk cId="2246752321" sldId="258"/>
            <ac:spMk id="4" creationId="{03103EA7-02EF-4C20-8A49-BF7B934F9DC8}"/>
          </ac:spMkLst>
        </pc:spChg>
        <pc:spChg chg="add del mod">
          <ac:chgData name="Agnieszka Palczewska" userId="27ea201ace42bbaf" providerId="LiveId" clId="{6AB47FBE-C617-49BA-839F-CA015AC13B64}" dt="2020-03-20T15:29:00.117" v="913"/>
          <ac:spMkLst>
            <pc:docMk/>
            <pc:sldMk cId="2246752321" sldId="258"/>
            <ac:spMk id="7" creationId="{3A448DE8-4CEA-4F95-B5C2-990A572615A7}"/>
          </ac:spMkLst>
        </pc:spChg>
        <pc:spChg chg="add mod">
          <ac:chgData name="Agnieszka Palczewska" userId="27ea201ace42bbaf" providerId="LiveId" clId="{6AB47FBE-C617-49BA-839F-CA015AC13B64}" dt="2020-03-20T15:38:55.562" v="946" actId="14100"/>
          <ac:spMkLst>
            <pc:docMk/>
            <pc:sldMk cId="2246752321" sldId="258"/>
            <ac:spMk id="8" creationId="{9FC9F60E-819B-4134-B69D-A441CF0CBFB7}"/>
          </ac:spMkLst>
        </pc:spChg>
        <pc:spChg chg="add del mod">
          <ac:chgData name="Agnieszka Palczewska" userId="27ea201ace42bbaf" providerId="LiveId" clId="{6AB47FBE-C617-49BA-839F-CA015AC13B64}" dt="2020-03-20T15:38:47.009" v="945"/>
          <ac:spMkLst>
            <pc:docMk/>
            <pc:sldMk cId="2246752321" sldId="258"/>
            <ac:spMk id="11" creationId="{235E92A8-91EF-41BA-A166-7643511F4053}"/>
          </ac:spMkLst>
        </pc:spChg>
        <pc:spChg chg="add mod">
          <ac:chgData name="Agnieszka Palczewska" userId="27ea201ace42bbaf" providerId="LiveId" clId="{6AB47FBE-C617-49BA-839F-CA015AC13B64}" dt="2020-03-20T15:41:34.148" v="995" actId="688"/>
          <ac:spMkLst>
            <pc:docMk/>
            <pc:sldMk cId="2246752321" sldId="258"/>
            <ac:spMk id="12" creationId="{CD21CCAE-68B8-4525-98BA-334717956D36}"/>
          </ac:spMkLst>
        </pc:spChg>
        <pc:picChg chg="add mod">
          <ac:chgData name="Agnieszka Palczewska" userId="27ea201ace42bbaf" providerId="LiveId" clId="{6AB47FBE-C617-49BA-839F-CA015AC13B64}" dt="2020-03-20T15:38:08.496" v="940" actId="14100"/>
          <ac:picMkLst>
            <pc:docMk/>
            <pc:sldMk cId="2246752321" sldId="258"/>
            <ac:picMk id="6" creationId="{F4FAA623-119C-4E5C-9FC5-C98DE0A5D201}"/>
          </ac:picMkLst>
        </pc:picChg>
        <pc:picChg chg="add mod">
          <ac:chgData name="Agnieszka Palczewska" userId="27ea201ace42bbaf" providerId="LiveId" clId="{6AB47FBE-C617-49BA-839F-CA015AC13B64}" dt="2020-03-20T15:41:00.233" v="992" actId="14100"/>
          <ac:picMkLst>
            <pc:docMk/>
            <pc:sldMk cId="2246752321" sldId="258"/>
            <ac:picMk id="10" creationId="{EBA73142-BE4A-4D3A-9E5F-D9697D594FD0}"/>
          </ac:picMkLst>
        </pc:picChg>
      </pc:sldChg>
      <pc:sldChg chg="modSp add del">
        <pc:chgData name="Agnieszka Palczewska" userId="27ea201ace42bbaf" providerId="LiveId" clId="{6AB47FBE-C617-49BA-839F-CA015AC13B64}" dt="2020-03-20T15:48:57.524" v="1075"/>
        <pc:sldMkLst>
          <pc:docMk/>
          <pc:sldMk cId="2080919430" sldId="259"/>
        </pc:sldMkLst>
        <pc:spChg chg="mod">
          <ac:chgData name="Agnieszka Palczewska" userId="27ea201ace42bbaf" providerId="LiveId" clId="{6AB47FBE-C617-49BA-839F-CA015AC13B64}" dt="2020-03-20T15:48:51.571" v="1072" actId="12"/>
          <ac:spMkLst>
            <pc:docMk/>
            <pc:sldMk cId="2080919430" sldId="259"/>
            <ac:spMk id="2" creationId="{8A2C1E81-480D-4340-8BB0-305066DE3923}"/>
          </ac:spMkLst>
        </pc:spChg>
        <pc:spChg chg="mod">
          <ac:chgData name="Agnieszka Palczewska" userId="27ea201ace42bbaf" providerId="LiveId" clId="{6AB47FBE-C617-49BA-839F-CA015AC13B64}" dt="2020-03-20T15:48:45.375" v="1068" actId="14100"/>
          <ac:spMkLst>
            <pc:docMk/>
            <pc:sldMk cId="2080919430" sldId="259"/>
            <ac:spMk id="3" creationId="{85CBB7F2-DE7E-4CBD-BF82-916AADCD4DFE}"/>
          </ac:spMkLst>
        </pc:spChg>
      </pc:sldChg>
      <pc:sldChg chg="add del">
        <pc:chgData name="Agnieszka Palczewska" userId="27ea201ace42bbaf" providerId="LiveId" clId="{6AB47FBE-C617-49BA-839F-CA015AC13B64}" dt="2020-03-20T15:49:24.228" v="1081"/>
        <pc:sldMkLst>
          <pc:docMk/>
          <pc:sldMk cId="2572985262" sldId="259"/>
        </pc:sldMkLst>
      </pc:sldChg>
      <pc:sldChg chg="add del">
        <pc:chgData name="Agnieszka Palczewska" userId="27ea201ace42bbaf" providerId="LiveId" clId="{6AB47FBE-C617-49BA-839F-CA015AC13B64}" dt="2020-03-20T15:49:14.672" v="1079"/>
        <pc:sldMkLst>
          <pc:docMk/>
          <pc:sldMk cId="3779734208" sldId="259"/>
        </pc:sldMkLst>
      </pc:sldChg>
      <pc:sldChg chg="add del">
        <pc:chgData name="Agnieszka Palczewska" userId="27ea201ace42bbaf" providerId="LiveId" clId="{6AB47FBE-C617-49BA-839F-CA015AC13B64}" dt="2020-03-20T15:49:44.746" v="1085"/>
        <pc:sldMkLst>
          <pc:docMk/>
          <pc:sldMk cId="4081017139" sldId="259"/>
        </pc:sldMkLst>
      </pc:sldChg>
      <pc:sldChg chg="addSp modSp add">
        <pc:chgData name="Agnieszka Palczewska" userId="27ea201ace42bbaf" providerId="LiveId" clId="{6AB47FBE-C617-49BA-839F-CA015AC13B64}" dt="2020-03-20T16:12:00.701" v="1304" actId="1076"/>
        <pc:sldMkLst>
          <pc:docMk/>
          <pc:sldMk cId="4113383334" sldId="259"/>
        </pc:sldMkLst>
        <pc:spChg chg="add mod">
          <ac:chgData name="Agnieszka Palczewska" userId="27ea201ace42bbaf" providerId="LiveId" clId="{6AB47FBE-C617-49BA-839F-CA015AC13B64}" dt="2020-03-20T16:04:36.793" v="1235" actId="20577"/>
          <ac:spMkLst>
            <pc:docMk/>
            <pc:sldMk cId="4113383334" sldId="259"/>
            <ac:spMk id="2" creationId="{8645D437-0FBD-49F4-88BC-1E62E63A9B27}"/>
          </ac:spMkLst>
        </pc:spChg>
        <pc:spChg chg="add mod">
          <ac:chgData name="Agnieszka Palczewska" userId="27ea201ace42bbaf" providerId="LiveId" clId="{6AB47FBE-C617-49BA-839F-CA015AC13B64}" dt="2020-03-20T16:11:16.757" v="1303" actId="20577"/>
          <ac:spMkLst>
            <pc:docMk/>
            <pc:sldMk cId="4113383334" sldId="259"/>
            <ac:spMk id="5" creationId="{18BC9306-9343-44EB-BF17-84327152109B}"/>
          </ac:spMkLst>
        </pc:spChg>
        <pc:picChg chg="add mod">
          <ac:chgData name="Agnieszka Palczewska" userId="27ea201ace42bbaf" providerId="LiveId" clId="{6AB47FBE-C617-49BA-839F-CA015AC13B64}" dt="2020-03-20T16:12:00.701" v="1304" actId="1076"/>
          <ac:picMkLst>
            <pc:docMk/>
            <pc:sldMk cId="4113383334" sldId="259"/>
            <ac:picMk id="4" creationId="{126B7733-429F-4963-9013-0DB6E6176B3B}"/>
          </ac:picMkLst>
        </pc:picChg>
        <pc:picChg chg="add mod">
          <ac:chgData name="Agnieszka Palczewska" userId="27ea201ace42bbaf" providerId="LiveId" clId="{6AB47FBE-C617-49BA-839F-CA015AC13B64}" dt="2020-03-20T16:10:50.612" v="1286" actId="14100"/>
          <ac:picMkLst>
            <pc:docMk/>
            <pc:sldMk cId="4113383334" sldId="259"/>
            <ac:picMk id="7" creationId="{3ABEB5FC-A5FA-4F44-86B5-0EB203F32F1C}"/>
          </ac:picMkLst>
        </pc:picChg>
      </pc:sldChg>
      <pc:sldChg chg="modSp add del">
        <pc:chgData name="Agnieszka Palczewska" userId="27ea201ace42bbaf" providerId="LiveId" clId="{6AB47FBE-C617-49BA-839F-CA015AC13B64}" dt="2020-03-20T15:48:54.619" v="1074"/>
        <pc:sldMkLst>
          <pc:docMk/>
          <pc:sldMk cId="216388655" sldId="260"/>
        </pc:sldMkLst>
        <pc:spChg chg="mod">
          <ac:chgData name="Agnieszka Palczewska" userId="27ea201ace42bbaf" providerId="LiveId" clId="{6AB47FBE-C617-49BA-839F-CA015AC13B64}" dt="2020-03-20T15:48:53.171" v="1073" actId="12"/>
          <ac:spMkLst>
            <pc:docMk/>
            <pc:sldMk cId="216388655" sldId="260"/>
            <ac:spMk id="2" creationId="{D23226C8-68E5-43F8-ADAD-9D56B08038C3}"/>
          </ac:spMkLst>
        </pc:spChg>
      </pc:sldChg>
      <pc:sldChg chg="add del">
        <pc:chgData name="Agnieszka Palczewska" userId="27ea201ace42bbaf" providerId="LiveId" clId="{6AB47FBE-C617-49BA-839F-CA015AC13B64}" dt="2020-03-20T15:49:42.430" v="1084"/>
        <pc:sldMkLst>
          <pc:docMk/>
          <pc:sldMk cId="1319634142" sldId="260"/>
        </pc:sldMkLst>
      </pc:sldChg>
      <pc:sldChg chg="add del">
        <pc:chgData name="Agnieszka Palczewska" userId="27ea201ace42bbaf" providerId="LiveId" clId="{6AB47FBE-C617-49BA-839F-CA015AC13B64}" dt="2020-03-20T15:49:13.749" v="1078"/>
        <pc:sldMkLst>
          <pc:docMk/>
          <pc:sldMk cId="1626168238" sldId="260"/>
        </pc:sldMkLst>
      </pc:sldChg>
      <pc:sldChg chg="add del">
        <pc:chgData name="Agnieszka Palczewska" userId="27ea201ace42bbaf" providerId="LiveId" clId="{6AB47FBE-C617-49BA-839F-CA015AC13B64}" dt="2020-03-20T15:48:46.243" v="1070"/>
        <pc:sldMkLst>
          <pc:docMk/>
          <pc:sldMk cId="2328508726" sldId="261"/>
        </pc:sldMkLst>
      </pc:sldChg>
      <pc:sldChg chg="add del">
        <pc:chgData name="Agnieszka Palczewska" userId="27ea201ace42bbaf" providerId="LiveId" clId="{6AB47FBE-C617-49BA-839F-CA015AC13B64}" dt="2020-03-20T15:48:45.998" v="1069"/>
        <pc:sldMkLst>
          <pc:docMk/>
          <pc:sldMk cId="83104337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DBBFB-82A5-4188-9E03-64AD02689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B73C1C-669E-4050-9990-4D9CC4E39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3E41A6-C421-40FB-8C0B-F58B93EB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EF8852-3D83-45FF-886C-9D22E28A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56D08C-E1FF-4633-B295-D8D412AC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9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58C69-C296-4CEE-A4D0-59CD1952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8F4112-C1CF-402A-879C-619C75699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AE32EC-BE9E-4DDD-9DA2-509B7827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418523-2AE8-4359-A823-128CCB85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7321CB-72CE-484D-942B-0F6F7A61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53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D82A2D-D833-41B7-A18B-81D3C90D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6D4DCC-F6E4-4814-8796-210C45CF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287EF-C615-4838-A7D7-FF43965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60F65E-BEF2-4AB6-A8DF-8E18C26E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9EFA86-39A2-4EE7-94ED-A09D706D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36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E585E-7C6B-43DB-8167-55B0482F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496A01-F725-4771-9BB6-1CE8CF8E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E47D77-99BD-4426-B4FA-7B7F23B5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62A548-2366-4FC9-9E5E-0DE82691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512374-B75F-444B-98F8-27A94F30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76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57FED-1387-4A6A-A4B1-D6CFF9E4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DDADA7-AB4E-4512-ADC1-5CE4AE523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F1688F-CD36-48DF-9F82-3B206C8E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9288FE-6508-4463-BFAB-AF3A9C98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BEB552-1A99-4249-B359-438AF498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10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B8C1D-E938-4A25-BB28-67BBA3A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9CF86C-07A9-4E26-B08A-441DB57A0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A2FD5D-02BF-412C-876B-BC638F355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CE3EA2-6899-42D8-B0A9-0E8EDC04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941FAA-E14C-449B-97DC-C03F3B83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7376C7-DCC4-4532-B84A-34E5515B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50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9A0EBD-8831-4539-9478-EF16FFA1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37231D-F1AB-4967-B0B6-F727A01B9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21ACFD2-72BD-4DED-93DE-2DF3018B9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781A93-0BDB-434B-8339-9171BF36A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A1B3810-CE7E-4887-8C27-B1A05CDB7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1267D12-0809-4FB3-885D-06F997EB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3524FCC-30FA-4A57-B854-021635FA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D5A8347-7AC6-4056-A194-0D07E474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03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BD42E3-E3DF-45EB-80F6-B9C220D4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3302474-8C71-4405-99EE-32957710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601649D-91E4-4E86-8B3C-6E46821B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378CE7-ECB5-482D-B0A2-112433EE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04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36D0D6-F34E-423A-BF11-20E256AA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4286D4-0858-4A4F-B350-4EF78247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0D0AEB-B14B-4048-A433-00D6F194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55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4B1FA-7678-4F5F-A897-486D5580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34F9D3-3070-4AB1-A6DD-8E040853C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1BCBF4-54D3-4E95-AB7C-A9CDC24C1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C85A35-641A-4886-9E14-E88B9A3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913F94-09F2-414B-8797-348F5BB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4AC402-B3D7-43CA-A7B8-F85CE1ED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7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83ED7-AD4E-414D-9C82-7C2B7C2F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FA3E869-AC59-4D23-ABEB-B65A1055A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4180A3-C9B1-47E9-9AB5-66E19230A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A4B025-5162-4A1A-9526-2B267DC8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5F7D7F-1335-4AC8-920E-8EA84980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D172DA-B275-4EFE-B05F-902C41D1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7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AB9B235-B619-4951-9A07-9366E64E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ACA75B-477D-4870-8CF0-389D8911E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25E5B1-23FC-49B1-881F-65A8B7883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B173-C314-4F88-944C-9CD7B6357856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E842D1-67FC-46A0-958F-09E55CC0D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54AEB5-7F04-4EB5-BB33-BA45EB856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02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awer_(organizacja)" TargetMode="External"/><Relationship Id="rId2" Type="http://schemas.openxmlformats.org/officeDocument/2006/relationships/hyperlink" Target="https://pl.wikipedia.org/wiki/Szare_Szereg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pl.wikipedia.org/wiki/Tadeusz_Zawadzki_(harcmistrz)" TargetMode="External"/><Relationship Id="rId7" Type="http://schemas.openxmlformats.org/officeDocument/2006/relationships/hyperlink" Target="https://pl.wikipedia.org/wiki/Akcja_pod_Arsena%C5%82em" TargetMode="External"/><Relationship Id="rId2" Type="http://schemas.openxmlformats.org/officeDocument/2006/relationships/hyperlink" Target="https://pl.wikipedia.org/wiki/Kamienie_na_szanie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Maciej_Aleksy_Dawidowski" TargetMode="External"/><Relationship Id="rId5" Type="http://schemas.openxmlformats.org/officeDocument/2006/relationships/hyperlink" Target="https://pl.wikipedia.org/wiki/Jan_Bytnar" TargetMode="External"/><Relationship Id="rId4" Type="http://schemas.openxmlformats.org/officeDocument/2006/relationships/hyperlink" Target="https://pl.wikipedia.org/wiki/Szczep_23_Warszawskich_Dru%C5%BCyn_Harcerskich_i_Zuchowych_%E2%80%9EPomara%C5%84czarnia%E2%80%9D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53F8A-7F86-48F5-8717-CB8E4191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362" y="500063"/>
            <a:ext cx="8910637" cy="1736972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rgbClr val="002060"/>
                </a:solidFill>
              </a:rPr>
              <a:t>Aleksander Kamiński</a:t>
            </a:r>
            <a:br>
              <a:rPr lang="pl-PL" sz="4800" dirty="0">
                <a:solidFill>
                  <a:srgbClr val="002060"/>
                </a:solidFill>
              </a:rPr>
            </a:br>
            <a:r>
              <a:rPr lang="pl-PL" sz="4800" dirty="0">
                <a:solidFill>
                  <a:srgbClr val="002060"/>
                </a:solidFill>
              </a:rPr>
              <a:t>vel (przybrane nazwisko) Aleksander Kędzierski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66E279-DF53-4B50-9EF5-D87A0504D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498" y="9186201"/>
            <a:ext cx="963637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FBF9E13-5D0B-4610-A468-88A5ED4F6CCC}"/>
              </a:ext>
            </a:extLst>
          </p:cNvPr>
          <p:cNvSpPr txBox="1"/>
          <p:nvPr/>
        </p:nvSpPr>
        <p:spPr>
          <a:xfrm>
            <a:off x="6326944" y="41537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78E2D09-9629-484D-82F8-92D205814FCB}"/>
              </a:ext>
            </a:extLst>
          </p:cNvPr>
          <p:cNvSpPr txBox="1"/>
          <p:nvPr/>
        </p:nvSpPr>
        <p:spPr>
          <a:xfrm>
            <a:off x="628648" y="2237036"/>
            <a:ext cx="5429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Urodzony w 1903 roku, zmarł w 1978. w Warszawie. </a:t>
            </a:r>
          </a:p>
          <a:p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Harcmistrz, żołnierz Armii Krajowej; jeden z przywódców Szarych Szeregów. Pedagog i wychowawca.</a:t>
            </a:r>
          </a:p>
          <a:p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l-PL" b="1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Autor „Kamieni na szaniec” – które ukazały się po raz pierwszy w lipcu 1943 pod tytułem „Kamienie na szaniec. Opowiadanie o Wojtku i Czarnym”.</a:t>
            </a:r>
          </a:p>
          <a:p>
            <a:endParaRPr lang="pl-PL" b="1" dirty="0">
              <a:solidFill>
                <a:srgbClr val="22222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l-PL" b="1" dirty="0">
              <a:solidFill>
                <a:srgbClr val="22222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l-PL" b="1" dirty="0"/>
          </a:p>
          <a:p>
            <a:r>
              <a:rPr lang="pl-PL" dirty="0"/>
              <a:t>1.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0C3991-0DC9-42CC-8A64-B7FCA6AA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4" y="2131692"/>
            <a:ext cx="5429249" cy="46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5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898">
        <p15:prstTrans prst="curtains"/>
      </p:transition>
    </mc:Choice>
    <mc:Fallback xmlns="">
      <p:transition spd="slow" advTm="1589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1F060-019C-48AC-9448-49B2CBCF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263"/>
            <a:ext cx="9023131" cy="10799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Słynna Akcja pod Arsenałem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748B86-D144-417F-930D-7627B03AD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1"/>
            <a:ext cx="9144000" cy="1828799"/>
          </a:xfrm>
        </p:spPr>
        <p:txBody>
          <a:bodyPr>
            <a:normAutofit/>
          </a:bodyPr>
          <a:lstStyle/>
          <a:p>
            <a:r>
              <a:rPr lang="pl-PL" b="1" dirty="0"/>
              <a:t>Doszło do niej</a:t>
            </a:r>
            <a:r>
              <a:rPr lang="pl-PL" dirty="0"/>
              <a:t> 26 marca 1943 roku w Warszawie. Została zaplanowana i przeprowadzona z sukcesem przez Grupy Szturmowe Szarych Szeregów. Chodziło o odbicie więźniów z obozu zwanego Pawiakiem, przewożonych przez Niemców z Alei Szucha. Członkowie Szarych Szeregów zaplanowali skuteczną zasadzkę!!!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7103CA-D685-40EB-9358-87F51566E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2" y="3310759"/>
            <a:ext cx="8103476" cy="343688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680207E-8E63-43FF-BD5E-5B0D06D2A3A0}"/>
              </a:ext>
            </a:extLst>
          </p:cNvPr>
          <p:cNvSpPr txBox="1"/>
          <p:nvPr/>
        </p:nvSpPr>
        <p:spPr>
          <a:xfrm>
            <a:off x="1008993" y="5675586"/>
            <a:ext cx="84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5136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572">
        <p15:prstTrans prst="curtains"/>
      </p:transition>
    </mc:Choice>
    <mc:Fallback xmlns="">
      <p:transition spd="slow" advTm="2057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C2D4CF9-7395-462F-AA8B-E43999F11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472967"/>
            <a:ext cx="5312979" cy="52499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9DFA90A-0C45-497B-BBA1-CE4B3C4E5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967"/>
            <a:ext cx="5654567" cy="524991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1B36A17-E0B1-482C-9F2B-30D0912C7F7E}"/>
              </a:ext>
            </a:extLst>
          </p:cNvPr>
          <p:cNvSpPr txBox="1"/>
          <p:nvPr/>
        </p:nvSpPr>
        <p:spPr>
          <a:xfrm>
            <a:off x="567559" y="591206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Kadry z filmu „Kamienie na szaniec” przedstawiające Akcję pod Arsenałem w reżyserii Roberta Glińskiego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6C2E69-A2B2-4033-A327-1D6D8254A9B3}"/>
              </a:ext>
            </a:extLst>
          </p:cNvPr>
          <p:cNvSpPr txBox="1"/>
          <p:nvPr/>
        </p:nvSpPr>
        <p:spPr>
          <a:xfrm>
            <a:off x="220718" y="5912067"/>
            <a:ext cx="5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288715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5474">
        <p15:prstTrans prst="curtains"/>
      </p:transition>
    </mc:Choice>
    <mc:Fallback xmlns="">
      <p:transition spd="slow" advTm="2547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C90D59-D96E-4F04-AF37-302396D2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Czas po II wojnie światowej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D26A89-A64F-4E41-955B-F23B221A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210469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Aleksander Kamiński nadal działał w Związku Harcerstwa Polskiego. Wykładał również na Uniwersytecie Łódzkim, gdzie otrzymał tytuł profesora. Po zakończeniu tej pracy powrócił do Warszawy. Zmarł w 1978 roku. Pośmiertnie w 2008 roku został odznaczony Krzyżem Komandorskim Orderu Odrodzenia Polski.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8ADC65-DB4B-4FAB-8483-D95794244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3310760"/>
            <a:ext cx="5946555" cy="338958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8277D6-C132-465A-A4F0-360D8DC12624}"/>
              </a:ext>
            </a:extLst>
          </p:cNvPr>
          <p:cNvSpPr txBox="1"/>
          <p:nvPr/>
        </p:nvSpPr>
        <p:spPr>
          <a:xfrm>
            <a:off x="6889529" y="4557713"/>
            <a:ext cx="334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Popiersie Kamińskiego w warszawskich Łazienkach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D18A587-23C7-4A61-86F5-BF0856106B21}"/>
              </a:ext>
            </a:extLst>
          </p:cNvPr>
          <p:cNvSpPr txBox="1"/>
          <p:nvPr/>
        </p:nvSpPr>
        <p:spPr>
          <a:xfrm>
            <a:off x="110359" y="5675586"/>
            <a:ext cx="57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148486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4159">
        <p15:prstTrans prst="curtains"/>
      </p:transition>
    </mc:Choice>
    <mc:Fallback xmlns="">
      <p:transition spd="slow" advTm="3415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3C60036-01AA-43E7-9519-C31A83C9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6" y="242889"/>
            <a:ext cx="6839577" cy="64579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E1C05D-51E9-4C1B-987C-0FA9A7AC4455}"/>
              </a:ext>
            </a:extLst>
          </p:cNvPr>
          <p:cNvSpPr txBox="1"/>
          <p:nvPr/>
        </p:nvSpPr>
        <p:spPr>
          <a:xfrm>
            <a:off x="7415212" y="2787134"/>
            <a:ext cx="281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strony tytułowej 1. wydania „Kamieni na szaniec” z 1943 roku.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E026857-778E-4107-B10C-0E7FB4B8338B}"/>
              </a:ext>
            </a:extLst>
          </p:cNvPr>
          <p:cNvSpPr txBox="1"/>
          <p:nvPr/>
        </p:nvSpPr>
        <p:spPr>
          <a:xfrm>
            <a:off x="614363" y="6429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4202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848">
        <p15:prstTrans prst="prestige"/>
      </p:transition>
    </mc:Choice>
    <mc:Fallback xmlns="">
      <p:transition spd="slow" advTm="1484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A01B0B-0630-4B8B-86E1-15D91DE2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29" y="-177268"/>
            <a:ext cx="10515600" cy="141634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Młodość Kamińskiego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8DFB27-482D-4A4D-A718-7FE3D79C2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17" y="1042781"/>
            <a:ext cx="5114738" cy="626827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Wychowywał się na Ukrainie.</a:t>
            </a:r>
          </a:p>
          <a:p>
            <a:r>
              <a:rPr lang="pl-PL" dirty="0"/>
              <a:t>W Kijowie – stolicy Ukrainy, ukończył 4-klasową szkołę powszechną.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dirty="0"/>
              <a:t>Wcześnie osierocony przez ojca został zmuszony do pracy – w wieku 13 lat zarabiał na życie jako goniec w banku.</a:t>
            </a:r>
          </a:p>
          <a:p>
            <a:r>
              <a:rPr lang="pl-PL" dirty="0"/>
              <a:t>Dwa lata później wstąpił do Męskiej Drużyny Skautów im. Tadeusza Kościuszki.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6E5C386-E609-476E-BFBC-8194CF571B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29" y="1781471"/>
            <a:ext cx="4972278" cy="4394042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D467424-63FB-4215-BFB6-566541087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581" y="1982752"/>
            <a:ext cx="4972277" cy="289249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A08047-813B-48EF-B84A-31AE40C95EB6}"/>
              </a:ext>
            </a:extLst>
          </p:cNvPr>
          <p:cNvSpPr txBox="1"/>
          <p:nvPr/>
        </p:nvSpPr>
        <p:spPr>
          <a:xfrm>
            <a:off x="6266429" y="1425823"/>
            <a:ext cx="361969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/>
              <a:t>Kontur Ukrainy na mapie Europy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2355FF6-5463-47EE-9003-449759BF7470}"/>
              </a:ext>
            </a:extLst>
          </p:cNvPr>
          <p:cNvSpPr txBox="1"/>
          <p:nvPr/>
        </p:nvSpPr>
        <p:spPr>
          <a:xfrm>
            <a:off x="297486" y="6175513"/>
            <a:ext cx="39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3485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534">
        <p15:prstTrans prst="curtains"/>
      </p:transition>
    </mc:Choice>
    <mc:Fallback xmlns="">
      <p:transition spd="slow" advTm="2053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D9AEB-4777-44B3-8247-D3E74B38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Powrót do Polski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653258-CBB1-49F5-8134-D3F9BED47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757" y="1300438"/>
            <a:ext cx="4723262" cy="4257123"/>
          </a:xfrm>
        </p:spPr>
        <p:txBody>
          <a:bodyPr/>
          <a:lstStyle/>
          <a:p>
            <a:r>
              <a:rPr lang="pl-PL" dirty="0"/>
              <a:t>W 1922 otrzymał świadectwo dojrzałości w Warszawie.</a:t>
            </a:r>
          </a:p>
          <a:p>
            <a:r>
              <a:rPr lang="pl-PL" dirty="0"/>
              <a:t>Następnie rozpoczął studia na Wydziale Historii i Archeologii Uniwersytetu Warszawskiego.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4FAA623-119C-4E5C-9FC5-C98DE0A5D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33" y="712442"/>
            <a:ext cx="5688410" cy="3607767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FC9F60E-819B-4134-B69D-A441CF0CBFB7}"/>
              </a:ext>
            </a:extLst>
          </p:cNvPr>
          <p:cNvSpPr txBox="1"/>
          <p:nvPr/>
        </p:nvSpPr>
        <p:spPr>
          <a:xfrm>
            <a:off x="5928733" y="4320210"/>
            <a:ext cx="579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Brama Uniwersytetu Warszawskiego na Krakowskim Przedmieściu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BA73142-BE4A-4D3A-9E5F-D9697D594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3429000"/>
            <a:ext cx="5618919" cy="290553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D21CCAE-68B8-4525-98BA-334717956D36}"/>
              </a:ext>
            </a:extLst>
          </p:cNvPr>
          <p:cNvSpPr txBox="1"/>
          <p:nvPr/>
        </p:nvSpPr>
        <p:spPr>
          <a:xfrm>
            <a:off x="513107" y="6488668"/>
            <a:ext cx="414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Przedwojenna Starówka warszawska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04FF40-5E97-475C-AADE-10170BFC6F74}"/>
              </a:ext>
            </a:extLst>
          </p:cNvPr>
          <p:cNvSpPr txBox="1"/>
          <p:nvPr/>
        </p:nvSpPr>
        <p:spPr>
          <a:xfrm>
            <a:off x="0" y="6334539"/>
            <a:ext cx="51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24675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4949">
        <p15:prstTrans prst="curtains"/>
      </p:transition>
    </mc:Choice>
    <mc:Fallback xmlns="">
      <p:transition spd="slow" advTm="1494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645D437-0FBD-49F4-88BC-1E62E63A9B27}"/>
              </a:ext>
            </a:extLst>
          </p:cNvPr>
          <p:cNvSpPr txBox="1"/>
          <p:nvPr/>
        </p:nvSpPr>
        <p:spPr>
          <a:xfrm>
            <a:off x="940904" y="675861"/>
            <a:ext cx="1086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sz="2400" dirty="0"/>
              <a:t>Jeszcze na studiach pracował jako nauczyciel historii w warszawskim gimnazjum oraz wychowawca w bursie 3 Maja w pobliskim Pruszkowie.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6B7733-429F-4963-9013-0DB6E6176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506858"/>
            <a:ext cx="6933855" cy="2442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8BC9306-9343-44EB-BF17-84327152109B}"/>
              </a:ext>
            </a:extLst>
          </p:cNvPr>
          <p:cNvSpPr txBox="1"/>
          <p:nvPr/>
        </p:nvSpPr>
        <p:spPr>
          <a:xfrm>
            <a:off x="940904" y="4517409"/>
            <a:ext cx="763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Wychowankowie bursy 3 Maja, </a:t>
            </a:r>
          </a:p>
          <a:p>
            <a:r>
              <a:rPr lang="pl-PL" dirty="0"/>
              <a:t>zajęcia szkolne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BEB5FC-A5FA-4F44-86B5-0EB203F32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4053385"/>
            <a:ext cx="7287904" cy="26340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FDEFE5A-36C6-4D5F-B6B4-BBECDF013E80}"/>
              </a:ext>
            </a:extLst>
          </p:cNvPr>
          <p:cNvSpPr txBox="1"/>
          <p:nvPr/>
        </p:nvSpPr>
        <p:spPr>
          <a:xfrm>
            <a:off x="940904" y="5929313"/>
            <a:ext cx="4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113383334"/>
      </p:ext>
    </p:extLst>
  </p:cSld>
  <p:clrMapOvr>
    <a:masterClrMapping/>
  </p:clrMapOvr>
  <p:transition spd="slow" advTm="11981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30D8A-8A59-4013-9377-1DB1E234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Dwudziestolecie międzywojenne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151D02-13D0-4AC3-803D-73449C7D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1924-1927 Kamiński został mianowany podharcmistrzem, a następnie harcmistrzem ZHP (Związku Harcerstwa Polskiego). Działał w Pruszkowie.</a:t>
            </a:r>
          </a:p>
          <a:p>
            <a:pPr marL="0" indent="0">
              <a:buNone/>
            </a:pPr>
            <a:r>
              <a:rPr lang="pl-PL" dirty="0"/>
              <a:t>Był twórcą metodyki zuchowej oraz autorem podręczników metodycznych dla instruktorów harcerskich: „Antek Cwaniak”, „Książka wodza zuchów”, „Krąg rady”. Ze swoją metodyką zuchową odwiedził wiele krajów europejskich m.in. Wielką Brytanię, Węgry i Holandię, biorąc udział w międzynarodowych konferencjach instruktorów harcerskich.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50235B2-78C0-45C6-931B-97D0FC15D9E3}"/>
              </a:ext>
            </a:extLst>
          </p:cNvPr>
          <p:cNvSpPr txBox="1"/>
          <p:nvPr/>
        </p:nvSpPr>
        <p:spPr>
          <a:xfrm>
            <a:off x="488731" y="5959366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37553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7983">
        <p15:prstTrans prst="curtains"/>
      </p:transition>
    </mc:Choice>
    <mc:Fallback xmlns="">
      <p:transition spd="slow" advTm="1798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216A0-DCA2-4EED-BB0D-D0A94BE3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II wojna światowa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248B1-6F3D-428E-8392-ABEEB952A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zastała Kamińskiego na Śląsku, dopiero 12 września przybył do Warszawy, gdzie natychmiast wszedł w skład KOMENDY POGOTOWIA HARCERZY. Po kapitulacji stolicy, podobnie jak Janusz Korczak, kierował sierocińcem. 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konspiracji od października 1939 należał do </a:t>
            </a:r>
            <a:r>
              <a:rPr lang="pl-PL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Głównej Kwatery </a:t>
            </a:r>
            <a:r>
              <a:rPr lang="pl-PL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Szare Szereg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Szarych Szeregów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Założył i od 1940 roku pod pseudonimem „Dąbrowski” stał się komendantem głównym Organizacji Małego Sabotażu „</a:t>
            </a:r>
            <a:r>
              <a:rPr lang="pl-PL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Wawer (organizacj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Wawer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W tym czasie napisał też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słynny artykuł pt. „Mały sabotaż”. 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Najbardziej znane i widoczne efekty działalności „Wawra” to m.in. rysunki „kotwicy” Polski Walczącej i znaki „V” oraz antyniemieckie napisy w miejscach publicznych. Osobiście uczestniczył w pierwszej serii takich akcji.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3A99AF3-DF3C-45C3-BA74-255FE985B38A}"/>
              </a:ext>
            </a:extLst>
          </p:cNvPr>
          <p:cNvSpPr txBox="1"/>
          <p:nvPr/>
        </p:nvSpPr>
        <p:spPr>
          <a:xfrm>
            <a:off x="653469" y="6176963"/>
            <a:ext cx="38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04449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4725">
        <p15:prstTrans prst="curtains"/>
      </p:transition>
    </mc:Choice>
    <mc:Fallback xmlns="">
      <p:transition spd="slow" advTm="2472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DE1D5F4-BF95-4487-BBE2-9E7AEC9E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331076"/>
            <a:ext cx="5533696" cy="567558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F3A9912-0D70-4168-87E7-9C09CE3A9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076"/>
            <a:ext cx="5859516" cy="54864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CE80DB2-FC1C-4630-85B8-0A4E76D1273E}"/>
              </a:ext>
            </a:extLst>
          </p:cNvPr>
          <p:cNvSpPr txBox="1"/>
          <p:nvPr/>
        </p:nvSpPr>
        <p:spPr>
          <a:xfrm>
            <a:off x="3184635" y="6006661"/>
            <a:ext cx="50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Znak Polski Walczącej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D214CDE-20B5-48AB-B527-38F6C14A1802}"/>
              </a:ext>
            </a:extLst>
          </p:cNvPr>
          <p:cNvSpPr txBox="1"/>
          <p:nvPr/>
        </p:nvSpPr>
        <p:spPr>
          <a:xfrm>
            <a:off x="409903" y="6006661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387747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672">
        <p15:prstTrans prst="curtains"/>
      </p:transition>
    </mc:Choice>
    <mc:Fallback xmlns="">
      <p:transition spd="slow" advTm="1567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EED5D38-0468-4B6D-95A8-3FD5FEC07304}"/>
              </a:ext>
            </a:extLst>
          </p:cNvPr>
          <p:cNvSpPr txBox="1"/>
          <p:nvPr/>
        </p:nvSpPr>
        <p:spPr>
          <a:xfrm>
            <a:off x="754380" y="525780"/>
            <a:ext cx="11049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Dla nas Aleksander Kamiński to dziś przede wszystkim autor jednej z najbardziej znanych książek okupowanej Warszawy – „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2" tooltip="Kamienie na szani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Kamieni na szaniec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” – która ukazała się po raz pierwszy w lipcu 1943 pod tytułem „Kamienie na szaniec. Opowiadanie o Wojtku i Czarnym” pod pseudonimem „Juliusz Górecki”. Kamiński napisał tę książkę na podstawie relacji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3" tooltip="Tadeusz Zawadzki (harcmistrz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Tadeusza „Zośki” Zawadzkiego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o kolegach z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4" tooltip="Szczep 23 Warszawskich Drużyn Harcerskich i Zuchowych „Pomarańczarnia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23. Warszawskiej Drużyny Harcerskiej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m.in. o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5" tooltip="Jan Bytn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Janie Bytnarze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i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6" tooltip="Maciej Aleksy Dawidow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Aleksym Dawidowskim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, napisanej po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7" tooltip="Akcja pod Arsenał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akcji pod Arsenałem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w kwietniu 1943.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8D2F00-6D08-45EF-8FB6-8E7EC3F63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2280106"/>
            <a:ext cx="5341620" cy="43879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19D64DD-A5DC-4E72-8905-D105333EFC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280106"/>
            <a:ext cx="5586153" cy="438798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FA38D19-8270-44F5-90DE-38720867C442}"/>
              </a:ext>
            </a:extLst>
          </p:cNvPr>
          <p:cNvSpPr txBox="1"/>
          <p:nvPr/>
        </p:nvSpPr>
        <p:spPr>
          <a:xfrm>
            <a:off x="110359" y="5990897"/>
            <a:ext cx="7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68446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4584">
        <p15:prstTrans prst="curtains"/>
      </p:transition>
    </mc:Choice>
    <mc:Fallback xmlns="">
      <p:transition spd="slow" advTm="24584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633</Words>
  <Application>Microsoft Office PowerPoint</Application>
  <PresentationFormat>Panoramiczny</PresentationFormat>
  <Paragraphs>67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Times New Roman</vt:lpstr>
      <vt:lpstr>Motyw pakietu Office</vt:lpstr>
      <vt:lpstr>Aleksander Kamiński vel (przybrane nazwisko) Aleksander Kędzierski</vt:lpstr>
      <vt:lpstr>Prezentacja programu PowerPoint</vt:lpstr>
      <vt:lpstr>Młodość Kamińskiego</vt:lpstr>
      <vt:lpstr>Powrót do Polski</vt:lpstr>
      <vt:lpstr>Prezentacja programu PowerPoint</vt:lpstr>
      <vt:lpstr>Dwudziestolecie międzywojenne</vt:lpstr>
      <vt:lpstr>II wojna światowa</vt:lpstr>
      <vt:lpstr>Prezentacja programu PowerPoint</vt:lpstr>
      <vt:lpstr>Prezentacja programu PowerPoint</vt:lpstr>
      <vt:lpstr> Słynna Akcja pod Arsenałem</vt:lpstr>
      <vt:lpstr>Prezentacja programu PowerPoint</vt:lpstr>
      <vt:lpstr>Czas po II wojnie światowej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Aleksander Kamiński</dc:title>
  <dc:creator>Agnieszka Palczewska</dc:creator>
  <cp:lastModifiedBy>Agnieszka Palczewska</cp:lastModifiedBy>
  <cp:revision>55</cp:revision>
  <dcterms:created xsi:type="dcterms:W3CDTF">2020-03-19T13:37:51Z</dcterms:created>
  <dcterms:modified xsi:type="dcterms:W3CDTF">2020-05-05T14:41:15Z</dcterms:modified>
</cp:coreProperties>
</file>