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86AC4-EB24-458E-BC71-6DFFD05156CE}" v="306" dt="2020-04-28T10:29:44.205"/>
    <p1510:client id="{28058180-4569-4CAC-B513-5A9AB0444CE5}" v="379" dt="2020-04-28T11:02:42.973"/>
    <p1510:client id="{B3115A05-D6BD-4B44-8E8E-5732D81A65B5}" v="16" dt="2020-04-28T09:51:36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łgorzata Jankowska" userId="9c197fbe66e9daf6" providerId="Windows Live" clId="Web-{B3115A05-D6BD-4B44-8E8E-5732D81A65B5}"/>
    <pc:docChg chg="addSld delSld modSld addMainMaster delMainMaster">
      <pc:chgData name="Małgorzata Jankowska" userId="9c197fbe66e9daf6" providerId="Windows Live" clId="Web-{B3115A05-D6BD-4B44-8E8E-5732D81A65B5}" dt="2020-04-28T09:51:36.219" v="15"/>
      <pc:docMkLst>
        <pc:docMk/>
      </pc:docMkLst>
      <pc:sldChg chg="addSp delSp modSp del mod setBg modClrScheme delDesignElem chgLayout">
        <pc:chgData name="Małgorzata Jankowska" userId="9c197fbe66e9daf6" providerId="Windows Live" clId="Web-{B3115A05-D6BD-4B44-8E8E-5732D81A65B5}" dt="2020-04-28T09:49:51.935" v="11"/>
        <pc:sldMkLst>
          <pc:docMk/>
          <pc:sldMk cId="650317164" sldId="256"/>
        </pc:sldMkLst>
        <pc:spChg chg="mod ord">
          <ac:chgData name="Małgorzata Jankowska" userId="9c197fbe66e9daf6" providerId="Windows Live" clId="Web-{B3115A05-D6BD-4B44-8E8E-5732D81A65B5}" dt="2020-04-28T09:49:45.653" v="10"/>
          <ac:spMkLst>
            <pc:docMk/>
            <pc:sldMk cId="650317164" sldId="256"/>
            <ac:spMk id="2" creationId="{00000000-0000-0000-0000-000000000000}"/>
          </ac:spMkLst>
        </pc:spChg>
        <pc:spChg chg="del mod ord">
          <ac:chgData name="Małgorzata Jankowska" userId="9c197fbe66e9daf6" providerId="Windows Live" clId="Web-{B3115A05-D6BD-4B44-8E8E-5732D81A65B5}" dt="2020-04-28T09:48:59.495" v="2"/>
          <ac:spMkLst>
            <pc:docMk/>
            <pc:sldMk cId="650317164" sldId="256"/>
            <ac:spMk id="3" creationId="{00000000-0000-0000-0000-000000000000}"/>
          </ac:spMkLst>
        </pc:spChg>
        <pc:spChg chg="add mod">
          <ac:chgData name="Małgorzata Jankowska" userId="9c197fbe66e9daf6" providerId="Windows Live" clId="Web-{B3115A05-D6BD-4B44-8E8E-5732D81A65B5}" dt="2020-04-28T09:48:59.559" v="5"/>
          <ac:spMkLst>
            <pc:docMk/>
            <pc:sldMk cId="650317164" sldId="256"/>
            <ac:spMk id="7" creationId="{329D82B6-9F58-4E73-A5BE-9477E92CB5E6}"/>
          </ac:spMkLst>
        </pc:spChg>
        <pc:spChg chg="add del">
          <ac:chgData name="Małgorzata Jankowska" userId="9c197fbe66e9daf6" providerId="Windows Live" clId="Web-{B3115A05-D6BD-4B44-8E8E-5732D81A65B5}" dt="2020-04-28T09:48:36.026" v="1"/>
          <ac:spMkLst>
            <pc:docMk/>
            <pc:sldMk cId="650317164" sldId="256"/>
            <ac:spMk id="9" creationId="{2FDF0794-1B86-42B2-B8C7-F60123E638ED}"/>
          </ac:spMkLst>
        </pc:spChg>
        <pc:spChg chg="add del">
          <ac:chgData name="Małgorzata Jankowska" userId="9c197fbe66e9daf6" providerId="Windows Live" clId="Web-{B3115A05-D6BD-4B44-8E8E-5732D81A65B5}" dt="2020-04-28T09:48:36.026" v="1"/>
          <ac:spMkLst>
            <pc:docMk/>
            <pc:sldMk cId="650317164" sldId="256"/>
            <ac:spMk id="11" creationId="{B94BE868-D43F-4940-8CE9-93D953A11A21}"/>
          </ac:spMkLst>
        </pc:spChg>
        <pc:picChg chg="add">
          <ac:chgData name="Małgorzata Jankowska" userId="9c197fbe66e9daf6" providerId="Windows Live" clId="Web-{B3115A05-D6BD-4B44-8E8E-5732D81A65B5}" dt="2020-04-28T09:48:16.119" v="0"/>
          <ac:picMkLst>
            <pc:docMk/>
            <pc:sldMk cId="650317164" sldId="256"/>
            <ac:picMk id="4" creationId="{9E6C669C-5681-4FF4-A27A-94B1A5DD359C}"/>
          </ac:picMkLst>
        </pc:picChg>
        <pc:picChg chg="add mod ord">
          <ac:chgData name="Małgorzata Jankowska" userId="9c197fbe66e9daf6" providerId="Windows Live" clId="Web-{B3115A05-D6BD-4B44-8E8E-5732D81A65B5}" dt="2020-04-28T09:49:45.653" v="10"/>
          <ac:picMkLst>
            <pc:docMk/>
            <pc:sldMk cId="650317164" sldId="256"/>
            <ac:picMk id="5" creationId="{ABE92F58-9F5B-4872-92F4-0A12E556836E}"/>
          </ac:picMkLst>
        </pc:picChg>
        <pc:cxnChg chg="add del">
          <ac:chgData name="Małgorzata Jankowska" userId="9c197fbe66e9daf6" providerId="Windows Live" clId="Web-{B3115A05-D6BD-4B44-8E8E-5732D81A65B5}" dt="2020-04-28T09:48:36.026" v="1"/>
          <ac:cxnSpMkLst>
            <pc:docMk/>
            <pc:sldMk cId="650317164" sldId="256"/>
            <ac:cxnSpMk id="13" creationId="{96D07482-83A3-4451-943C-B46961082957}"/>
          </ac:cxnSpMkLst>
        </pc:cxnChg>
      </pc:sldChg>
      <pc:sldChg chg="addSp delSp modSp new mod modClrScheme chgLayout">
        <pc:chgData name="Małgorzata Jankowska" userId="9c197fbe66e9daf6" providerId="Windows Live" clId="Web-{B3115A05-D6BD-4B44-8E8E-5732D81A65B5}" dt="2020-04-28T09:51:36.219" v="15"/>
        <pc:sldMkLst>
          <pc:docMk/>
          <pc:sldMk cId="1386995024" sldId="256"/>
        </pc:sldMkLst>
        <pc:spChg chg="mod ord">
          <ac:chgData name="Małgorzata Jankowska" userId="9c197fbe66e9daf6" providerId="Windows Live" clId="Web-{B3115A05-D6BD-4B44-8E8E-5732D81A65B5}" dt="2020-04-28T09:51:02.624" v="13"/>
          <ac:spMkLst>
            <pc:docMk/>
            <pc:sldMk cId="1386995024" sldId="256"/>
            <ac:spMk id="2" creationId="{7BEB2361-2F69-419D-8D3F-22D3A9C6CC62}"/>
          </ac:spMkLst>
        </pc:spChg>
        <pc:spChg chg="add del mod ord">
          <ac:chgData name="Małgorzata Jankowska" userId="9c197fbe66e9daf6" providerId="Windows Live" clId="Web-{B3115A05-D6BD-4B44-8E8E-5732D81A65B5}" dt="2020-04-28T09:51:36.219" v="15"/>
          <ac:spMkLst>
            <pc:docMk/>
            <pc:sldMk cId="1386995024" sldId="256"/>
            <ac:spMk id="3" creationId="{EB0AC9AC-4891-45DD-9E2E-BC7BEA363E1A}"/>
          </ac:spMkLst>
        </pc:spChg>
        <pc:graphicFrameChg chg="add del mod ord modGraphic">
          <ac:chgData name="Małgorzata Jankowska" userId="9c197fbe66e9daf6" providerId="Windows Live" clId="Web-{B3115A05-D6BD-4B44-8E8E-5732D81A65B5}" dt="2020-04-28T09:51:36.219" v="15"/>
          <ac:graphicFrameMkLst>
            <pc:docMk/>
            <pc:sldMk cId="1386995024" sldId="256"/>
            <ac:graphicFrameMk id="4" creationId="{7CB62134-AFE3-4D0D-BFCE-D5A271AE2B95}"/>
          </ac:graphicFrameMkLst>
        </pc:graphicFrameChg>
      </pc:sldChg>
      <pc:sldMasterChg chg="del delSldLayout">
        <pc:chgData name="Małgorzata Jankowska" userId="9c197fbe66e9daf6" providerId="Windows Live" clId="Web-{B3115A05-D6BD-4B44-8E8E-5732D81A65B5}" dt="2020-04-28T09:48:16.119" v="0"/>
        <pc:sldMasterMkLst>
          <pc:docMk/>
          <pc:sldMasterMk cId="3926633689" sldId="2147483648"/>
        </pc:sldMasterMkLst>
        <pc:sldLayoutChg chg="del">
          <pc:chgData name="Małgorzata Jankowska" userId="9c197fbe66e9daf6" providerId="Windows Live" clId="Web-{B3115A05-D6BD-4B44-8E8E-5732D81A65B5}" dt="2020-04-28T09:48:16.119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Małgorzata Jankowska" userId="9c197fbe66e9daf6" providerId="Windows Live" clId="Web-{B3115A05-D6BD-4B44-8E8E-5732D81A65B5}" dt="2020-04-28T09:48:16.119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Małgorzata Jankowska" userId="9c197fbe66e9daf6" providerId="Windows Live" clId="Web-{B3115A05-D6BD-4B44-8E8E-5732D81A65B5}" dt="2020-04-28T09:48:16.119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Małgorzata Jankowska" userId="9c197fbe66e9daf6" providerId="Windows Live" clId="Web-{B3115A05-D6BD-4B44-8E8E-5732D81A65B5}" dt="2020-04-28T09:48:16.119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Małgorzata Jankowska" userId="9c197fbe66e9daf6" providerId="Windows Live" clId="Web-{B3115A05-D6BD-4B44-8E8E-5732D81A65B5}" dt="2020-04-28T09:48:16.119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Małgorzata Jankowska" userId="9c197fbe66e9daf6" providerId="Windows Live" clId="Web-{B3115A05-D6BD-4B44-8E8E-5732D81A65B5}" dt="2020-04-28T09:48:16.119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Małgorzata Jankowska" userId="9c197fbe66e9daf6" providerId="Windows Live" clId="Web-{B3115A05-D6BD-4B44-8E8E-5732D81A65B5}" dt="2020-04-28T09:48:16.119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Małgorzata Jankowska" userId="9c197fbe66e9daf6" providerId="Windows Live" clId="Web-{B3115A05-D6BD-4B44-8E8E-5732D81A65B5}" dt="2020-04-28T09:48:16.119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Małgorzata Jankowska" userId="9c197fbe66e9daf6" providerId="Windows Live" clId="Web-{B3115A05-D6BD-4B44-8E8E-5732D81A65B5}" dt="2020-04-28T09:48:16.119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Małgorzata Jankowska" userId="9c197fbe66e9daf6" providerId="Windows Live" clId="Web-{B3115A05-D6BD-4B44-8E8E-5732D81A65B5}" dt="2020-04-28T09:48:16.119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Małgorzata Jankowska" userId="9c197fbe66e9daf6" providerId="Windows Live" clId="Web-{B3115A05-D6BD-4B44-8E8E-5732D81A65B5}" dt="2020-04-28T09:48:16.119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Małgorzata Jankowska" userId="9c197fbe66e9daf6" providerId="Windows Live" clId="Web-{B3115A05-D6BD-4B44-8E8E-5732D81A65B5}" dt="2020-04-28T09:49:16.902" v="6"/>
        <pc:sldMasterMkLst>
          <pc:docMk/>
          <pc:sldMasterMk cId="1003297365" sldId="2147483718"/>
        </pc:sldMasterMkLst>
        <pc:sldLayoutChg chg="add del">
          <pc:chgData name="Małgorzata Jankowska" userId="9c197fbe66e9daf6" providerId="Windows Live" clId="Web-{B3115A05-D6BD-4B44-8E8E-5732D81A65B5}" dt="2020-04-28T09:49:16.902" v="6"/>
          <pc:sldLayoutMkLst>
            <pc:docMk/>
            <pc:sldMasterMk cId="1003297365" sldId="2147483718"/>
            <pc:sldLayoutMk cId="894318090" sldId="2147483707"/>
          </pc:sldLayoutMkLst>
        </pc:sldLayoutChg>
        <pc:sldLayoutChg chg="add del">
          <pc:chgData name="Małgorzata Jankowska" userId="9c197fbe66e9daf6" providerId="Windows Live" clId="Web-{B3115A05-D6BD-4B44-8E8E-5732D81A65B5}" dt="2020-04-28T09:49:16.902" v="6"/>
          <pc:sldLayoutMkLst>
            <pc:docMk/>
            <pc:sldMasterMk cId="1003297365" sldId="2147483718"/>
            <pc:sldLayoutMk cId="1598482905" sldId="2147483708"/>
          </pc:sldLayoutMkLst>
        </pc:sldLayoutChg>
        <pc:sldLayoutChg chg="add del">
          <pc:chgData name="Małgorzata Jankowska" userId="9c197fbe66e9daf6" providerId="Windows Live" clId="Web-{B3115A05-D6BD-4B44-8E8E-5732D81A65B5}" dt="2020-04-28T09:49:16.902" v="6"/>
          <pc:sldLayoutMkLst>
            <pc:docMk/>
            <pc:sldMasterMk cId="1003297365" sldId="2147483718"/>
            <pc:sldLayoutMk cId="948360443" sldId="2147483709"/>
          </pc:sldLayoutMkLst>
        </pc:sldLayoutChg>
        <pc:sldLayoutChg chg="add del">
          <pc:chgData name="Małgorzata Jankowska" userId="9c197fbe66e9daf6" providerId="Windows Live" clId="Web-{B3115A05-D6BD-4B44-8E8E-5732D81A65B5}" dt="2020-04-28T09:49:16.902" v="6"/>
          <pc:sldLayoutMkLst>
            <pc:docMk/>
            <pc:sldMasterMk cId="1003297365" sldId="2147483718"/>
            <pc:sldLayoutMk cId="1520707964" sldId="2147483710"/>
          </pc:sldLayoutMkLst>
        </pc:sldLayoutChg>
        <pc:sldLayoutChg chg="add del">
          <pc:chgData name="Małgorzata Jankowska" userId="9c197fbe66e9daf6" providerId="Windows Live" clId="Web-{B3115A05-D6BD-4B44-8E8E-5732D81A65B5}" dt="2020-04-28T09:49:16.902" v="6"/>
          <pc:sldLayoutMkLst>
            <pc:docMk/>
            <pc:sldMasterMk cId="1003297365" sldId="2147483718"/>
            <pc:sldLayoutMk cId="820342113" sldId="2147483711"/>
          </pc:sldLayoutMkLst>
        </pc:sldLayoutChg>
        <pc:sldLayoutChg chg="add del">
          <pc:chgData name="Małgorzata Jankowska" userId="9c197fbe66e9daf6" providerId="Windows Live" clId="Web-{B3115A05-D6BD-4B44-8E8E-5732D81A65B5}" dt="2020-04-28T09:49:16.902" v="6"/>
          <pc:sldLayoutMkLst>
            <pc:docMk/>
            <pc:sldMasterMk cId="1003297365" sldId="2147483718"/>
            <pc:sldLayoutMk cId="388629696" sldId="2147483712"/>
          </pc:sldLayoutMkLst>
        </pc:sldLayoutChg>
        <pc:sldLayoutChg chg="add del">
          <pc:chgData name="Małgorzata Jankowska" userId="9c197fbe66e9daf6" providerId="Windows Live" clId="Web-{B3115A05-D6BD-4B44-8E8E-5732D81A65B5}" dt="2020-04-28T09:49:16.902" v="6"/>
          <pc:sldLayoutMkLst>
            <pc:docMk/>
            <pc:sldMasterMk cId="1003297365" sldId="2147483718"/>
            <pc:sldLayoutMk cId="2924605568" sldId="2147483713"/>
          </pc:sldLayoutMkLst>
        </pc:sldLayoutChg>
        <pc:sldLayoutChg chg="add del">
          <pc:chgData name="Małgorzata Jankowska" userId="9c197fbe66e9daf6" providerId="Windows Live" clId="Web-{B3115A05-D6BD-4B44-8E8E-5732D81A65B5}" dt="2020-04-28T09:49:16.902" v="6"/>
          <pc:sldLayoutMkLst>
            <pc:docMk/>
            <pc:sldMasterMk cId="1003297365" sldId="2147483718"/>
            <pc:sldLayoutMk cId="1909195799" sldId="2147483714"/>
          </pc:sldLayoutMkLst>
        </pc:sldLayoutChg>
        <pc:sldLayoutChg chg="add del">
          <pc:chgData name="Małgorzata Jankowska" userId="9c197fbe66e9daf6" providerId="Windows Live" clId="Web-{B3115A05-D6BD-4B44-8E8E-5732D81A65B5}" dt="2020-04-28T09:49:16.902" v="6"/>
          <pc:sldLayoutMkLst>
            <pc:docMk/>
            <pc:sldMasterMk cId="1003297365" sldId="2147483718"/>
            <pc:sldLayoutMk cId="554911380" sldId="2147483715"/>
          </pc:sldLayoutMkLst>
        </pc:sldLayoutChg>
        <pc:sldLayoutChg chg="add del">
          <pc:chgData name="Małgorzata Jankowska" userId="9c197fbe66e9daf6" providerId="Windows Live" clId="Web-{B3115A05-D6BD-4B44-8E8E-5732D81A65B5}" dt="2020-04-28T09:49:16.902" v="6"/>
          <pc:sldLayoutMkLst>
            <pc:docMk/>
            <pc:sldMasterMk cId="1003297365" sldId="2147483718"/>
            <pc:sldLayoutMk cId="2246275499" sldId="2147483716"/>
          </pc:sldLayoutMkLst>
        </pc:sldLayoutChg>
        <pc:sldLayoutChg chg="add del">
          <pc:chgData name="Małgorzata Jankowska" userId="9c197fbe66e9daf6" providerId="Windows Live" clId="Web-{B3115A05-D6BD-4B44-8E8E-5732D81A65B5}" dt="2020-04-28T09:49:16.902" v="6"/>
          <pc:sldLayoutMkLst>
            <pc:docMk/>
            <pc:sldMasterMk cId="1003297365" sldId="2147483718"/>
            <pc:sldLayoutMk cId="850094068" sldId="2147483717"/>
          </pc:sldLayoutMkLst>
        </pc:sldLayoutChg>
      </pc:sldMasterChg>
      <pc:sldMasterChg chg="add del addSldLayout delSldLayout modSldLayout">
        <pc:chgData name="Małgorzata Jankowska" userId="9c197fbe66e9daf6" providerId="Windows Live" clId="Web-{B3115A05-D6BD-4B44-8E8E-5732D81A65B5}" dt="2020-04-28T09:49:29.450" v="7"/>
        <pc:sldMasterMkLst>
          <pc:docMk/>
          <pc:sldMasterMk cId="2203188711" sldId="2147483719"/>
        </pc:sldMasterMkLst>
        <pc:sldLayoutChg chg="add del mod replId">
          <pc:chgData name="Małgorzata Jankowska" userId="9c197fbe66e9daf6" providerId="Windows Live" clId="Web-{B3115A05-D6BD-4B44-8E8E-5732D81A65B5}" dt="2020-04-28T09:49:29.450" v="7"/>
          <pc:sldLayoutMkLst>
            <pc:docMk/>
            <pc:sldMasterMk cId="2203188711" sldId="2147483719"/>
            <pc:sldLayoutMk cId="919042047" sldId="2147483720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29.450" v="7"/>
          <pc:sldLayoutMkLst>
            <pc:docMk/>
            <pc:sldMasterMk cId="2203188711" sldId="2147483719"/>
            <pc:sldLayoutMk cId="3218273995" sldId="2147483721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29.450" v="7"/>
          <pc:sldLayoutMkLst>
            <pc:docMk/>
            <pc:sldMasterMk cId="2203188711" sldId="2147483719"/>
            <pc:sldLayoutMk cId="3891247298" sldId="2147483722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29.450" v="7"/>
          <pc:sldLayoutMkLst>
            <pc:docMk/>
            <pc:sldMasterMk cId="2203188711" sldId="2147483719"/>
            <pc:sldLayoutMk cId="2970830107" sldId="2147483723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29.450" v="7"/>
          <pc:sldLayoutMkLst>
            <pc:docMk/>
            <pc:sldMasterMk cId="2203188711" sldId="2147483719"/>
            <pc:sldLayoutMk cId="167045036" sldId="2147483724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29.450" v="7"/>
          <pc:sldLayoutMkLst>
            <pc:docMk/>
            <pc:sldMasterMk cId="2203188711" sldId="2147483719"/>
            <pc:sldLayoutMk cId="3913062599" sldId="2147483725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29.450" v="7"/>
          <pc:sldLayoutMkLst>
            <pc:docMk/>
            <pc:sldMasterMk cId="2203188711" sldId="2147483719"/>
            <pc:sldLayoutMk cId="1215310198" sldId="2147483726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29.450" v="7"/>
          <pc:sldLayoutMkLst>
            <pc:docMk/>
            <pc:sldMasterMk cId="2203188711" sldId="2147483719"/>
            <pc:sldLayoutMk cId="1010123739" sldId="2147483727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29.450" v="7"/>
          <pc:sldLayoutMkLst>
            <pc:docMk/>
            <pc:sldMasterMk cId="2203188711" sldId="2147483719"/>
            <pc:sldLayoutMk cId="1540975249" sldId="2147483728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29.450" v="7"/>
          <pc:sldLayoutMkLst>
            <pc:docMk/>
            <pc:sldMasterMk cId="2203188711" sldId="2147483719"/>
            <pc:sldLayoutMk cId="1305642836" sldId="2147483729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29.450" v="7"/>
          <pc:sldLayoutMkLst>
            <pc:docMk/>
            <pc:sldMasterMk cId="2203188711" sldId="2147483719"/>
            <pc:sldLayoutMk cId="2856372285" sldId="2147483730"/>
          </pc:sldLayoutMkLst>
        </pc:sldLayoutChg>
      </pc:sldMasterChg>
      <pc:sldMasterChg chg="add del addSldLayout delSldLayout modSldLayout">
        <pc:chgData name="Małgorzata Jankowska" userId="9c197fbe66e9daf6" providerId="Windows Live" clId="Web-{B3115A05-D6BD-4B44-8E8E-5732D81A65B5}" dt="2020-04-28T09:49:34.606" v="8"/>
        <pc:sldMasterMkLst>
          <pc:docMk/>
          <pc:sldMasterMk cId="3168402734" sldId="2147483731"/>
        </pc:sldMasterMkLst>
        <pc:sldLayoutChg chg="add del mod replId">
          <pc:chgData name="Małgorzata Jankowska" userId="9c197fbe66e9daf6" providerId="Windows Live" clId="Web-{B3115A05-D6BD-4B44-8E8E-5732D81A65B5}" dt="2020-04-28T09:49:34.606" v="8"/>
          <pc:sldLayoutMkLst>
            <pc:docMk/>
            <pc:sldMasterMk cId="3168402734" sldId="2147483731"/>
            <pc:sldLayoutMk cId="624761900" sldId="2147483732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34.606" v="8"/>
          <pc:sldLayoutMkLst>
            <pc:docMk/>
            <pc:sldMasterMk cId="3168402734" sldId="2147483731"/>
            <pc:sldLayoutMk cId="1920227983" sldId="2147483733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34.606" v="8"/>
          <pc:sldLayoutMkLst>
            <pc:docMk/>
            <pc:sldMasterMk cId="3168402734" sldId="2147483731"/>
            <pc:sldLayoutMk cId="101203353" sldId="2147483734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34.606" v="8"/>
          <pc:sldLayoutMkLst>
            <pc:docMk/>
            <pc:sldMasterMk cId="3168402734" sldId="2147483731"/>
            <pc:sldLayoutMk cId="29619180" sldId="2147483735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34.606" v="8"/>
          <pc:sldLayoutMkLst>
            <pc:docMk/>
            <pc:sldMasterMk cId="3168402734" sldId="2147483731"/>
            <pc:sldLayoutMk cId="3037108061" sldId="2147483736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34.606" v="8"/>
          <pc:sldLayoutMkLst>
            <pc:docMk/>
            <pc:sldMasterMk cId="3168402734" sldId="2147483731"/>
            <pc:sldLayoutMk cId="1820658514" sldId="2147483737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34.606" v="8"/>
          <pc:sldLayoutMkLst>
            <pc:docMk/>
            <pc:sldMasterMk cId="3168402734" sldId="2147483731"/>
            <pc:sldLayoutMk cId="1291626408" sldId="2147483738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34.606" v="8"/>
          <pc:sldLayoutMkLst>
            <pc:docMk/>
            <pc:sldMasterMk cId="3168402734" sldId="2147483731"/>
            <pc:sldLayoutMk cId="704553954" sldId="2147483739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34.606" v="8"/>
          <pc:sldLayoutMkLst>
            <pc:docMk/>
            <pc:sldMasterMk cId="3168402734" sldId="2147483731"/>
            <pc:sldLayoutMk cId="517595501" sldId="2147483740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34.606" v="8"/>
          <pc:sldLayoutMkLst>
            <pc:docMk/>
            <pc:sldMasterMk cId="3168402734" sldId="2147483731"/>
            <pc:sldLayoutMk cId="2093669650" sldId="2147483741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34.606" v="8"/>
          <pc:sldLayoutMkLst>
            <pc:docMk/>
            <pc:sldMasterMk cId="3168402734" sldId="2147483731"/>
            <pc:sldLayoutMk cId="2500264521" sldId="2147483742"/>
          </pc:sldLayoutMkLst>
        </pc:sldLayoutChg>
      </pc:sldMasterChg>
      <pc:sldMasterChg chg="add del addSldLayout delSldLayout modSldLayout">
        <pc:chgData name="Małgorzata Jankowska" userId="9c197fbe66e9daf6" providerId="Windows Live" clId="Web-{B3115A05-D6BD-4B44-8E8E-5732D81A65B5}" dt="2020-04-28T09:49:42.012" v="9"/>
        <pc:sldMasterMkLst>
          <pc:docMk/>
          <pc:sldMasterMk cId="2634312035" sldId="2147483743"/>
        </pc:sldMasterMkLst>
        <pc:sldLayoutChg chg="add del mod replId">
          <pc:chgData name="Małgorzata Jankowska" userId="9c197fbe66e9daf6" providerId="Windows Live" clId="Web-{B3115A05-D6BD-4B44-8E8E-5732D81A65B5}" dt="2020-04-28T09:49:42.012" v="9"/>
          <pc:sldLayoutMkLst>
            <pc:docMk/>
            <pc:sldMasterMk cId="2634312035" sldId="2147483743"/>
            <pc:sldLayoutMk cId="1154394694" sldId="2147483744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2.012" v="9"/>
          <pc:sldLayoutMkLst>
            <pc:docMk/>
            <pc:sldMasterMk cId="2634312035" sldId="2147483743"/>
            <pc:sldLayoutMk cId="2306368695" sldId="2147483745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2.012" v="9"/>
          <pc:sldLayoutMkLst>
            <pc:docMk/>
            <pc:sldMasterMk cId="2634312035" sldId="2147483743"/>
            <pc:sldLayoutMk cId="2068395249" sldId="2147483746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2.012" v="9"/>
          <pc:sldLayoutMkLst>
            <pc:docMk/>
            <pc:sldMasterMk cId="2634312035" sldId="2147483743"/>
            <pc:sldLayoutMk cId="3111606184" sldId="2147483747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2.012" v="9"/>
          <pc:sldLayoutMkLst>
            <pc:docMk/>
            <pc:sldMasterMk cId="2634312035" sldId="2147483743"/>
            <pc:sldLayoutMk cId="32420005" sldId="2147483748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2.012" v="9"/>
          <pc:sldLayoutMkLst>
            <pc:docMk/>
            <pc:sldMasterMk cId="2634312035" sldId="2147483743"/>
            <pc:sldLayoutMk cId="3455746277" sldId="2147483749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2.012" v="9"/>
          <pc:sldLayoutMkLst>
            <pc:docMk/>
            <pc:sldMasterMk cId="2634312035" sldId="2147483743"/>
            <pc:sldLayoutMk cId="1430209733" sldId="2147483750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2.012" v="9"/>
          <pc:sldLayoutMkLst>
            <pc:docMk/>
            <pc:sldMasterMk cId="2634312035" sldId="2147483743"/>
            <pc:sldLayoutMk cId="2096838403" sldId="2147483751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2.012" v="9"/>
          <pc:sldLayoutMkLst>
            <pc:docMk/>
            <pc:sldMasterMk cId="2634312035" sldId="2147483743"/>
            <pc:sldLayoutMk cId="227246068" sldId="2147483752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2.012" v="9"/>
          <pc:sldLayoutMkLst>
            <pc:docMk/>
            <pc:sldMasterMk cId="2634312035" sldId="2147483743"/>
            <pc:sldLayoutMk cId="1140164641" sldId="2147483753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2.012" v="9"/>
          <pc:sldLayoutMkLst>
            <pc:docMk/>
            <pc:sldMasterMk cId="2634312035" sldId="2147483743"/>
            <pc:sldLayoutMk cId="1347487631" sldId="2147483754"/>
          </pc:sldLayoutMkLst>
        </pc:sldLayoutChg>
      </pc:sldMasterChg>
      <pc:sldMasterChg chg="add del addSldLayout delSldLayout modSldLayout">
        <pc:chgData name="Małgorzata Jankowska" userId="9c197fbe66e9daf6" providerId="Windows Live" clId="Web-{B3115A05-D6BD-4B44-8E8E-5732D81A65B5}" dt="2020-04-28T09:49:45.653" v="10"/>
        <pc:sldMasterMkLst>
          <pc:docMk/>
          <pc:sldMasterMk cId="3985583560" sldId="2147483755"/>
        </pc:sldMasterMkLst>
        <pc:sldLayoutChg chg="add del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3985583560" sldId="2147483755"/>
            <pc:sldLayoutMk cId="2146062852" sldId="2147483756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3985583560" sldId="2147483755"/>
            <pc:sldLayoutMk cId="3876514434" sldId="2147483757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3985583560" sldId="2147483755"/>
            <pc:sldLayoutMk cId="1140901621" sldId="2147483758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3985583560" sldId="2147483755"/>
            <pc:sldLayoutMk cId="3493332771" sldId="2147483759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3985583560" sldId="2147483755"/>
            <pc:sldLayoutMk cId="3265574885" sldId="2147483760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3985583560" sldId="2147483755"/>
            <pc:sldLayoutMk cId="3689279372" sldId="2147483761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3985583560" sldId="2147483755"/>
            <pc:sldLayoutMk cId="1221143540" sldId="2147483762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3985583560" sldId="2147483755"/>
            <pc:sldLayoutMk cId="3671660820" sldId="2147483763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3985583560" sldId="2147483755"/>
            <pc:sldLayoutMk cId="600618293" sldId="2147483764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3985583560" sldId="2147483755"/>
            <pc:sldLayoutMk cId="1080342479" sldId="2147483765"/>
          </pc:sldLayoutMkLst>
        </pc:sldLayoutChg>
        <pc:sldLayoutChg chg="add del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3985583560" sldId="2147483755"/>
            <pc:sldLayoutMk cId="1379239396" sldId="2147483766"/>
          </pc:sldLayoutMkLst>
        </pc:sldLayoutChg>
      </pc:sldMasterChg>
      <pc:sldMasterChg chg="add addSldLayout modSldLayout">
        <pc:chgData name="Małgorzata Jankowska" userId="9c197fbe66e9daf6" providerId="Windows Live" clId="Web-{B3115A05-D6BD-4B44-8E8E-5732D81A65B5}" dt="2020-04-28T09:49:45.653" v="10"/>
        <pc:sldMasterMkLst>
          <pc:docMk/>
          <pc:sldMasterMk cId="719807645" sldId="2147483767"/>
        </pc:sldMasterMkLst>
        <pc:sldLayoutChg chg="add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719807645" sldId="2147483767"/>
            <pc:sldLayoutMk cId="2163876793" sldId="2147483768"/>
          </pc:sldLayoutMkLst>
        </pc:sldLayoutChg>
        <pc:sldLayoutChg chg="add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719807645" sldId="2147483767"/>
            <pc:sldLayoutMk cId="1652221955" sldId="2147483769"/>
          </pc:sldLayoutMkLst>
        </pc:sldLayoutChg>
        <pc:sldLayoutChg chg="add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719807645" sldId="2147483767"/>
            <pc:sldLayoutMk cId="1040968669" sldId="2147483770"/>
          </pc:sldLayoutMkLst>
        </pc:sldLayoutChg>
        <pc:sldLayoutChg chg="add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719807645" sldId="2147483767"/>
            <pc:sldLayoutMk cId="2467484957" sldId="2147483771"/>
          </pc:sldLayoutMkLst>
        </pc:sldLayoutChg>
        <pc:sldLayoutChg chg="add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719807645" sldId="2147483767"/>
            <pc:sldLayoutMk cId="1644935497" sldId="2147483772"/>
          </pc:sldLayoutMkLst>
        </pc:sldLayoutChg>
        <pc:sldLayoutChg chg="add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719807645" sldId="2147483767"/>
            <pc:sldLayoutMk cId="1186135378" sldId="2147483773"/>
          </pc:sldLayoutMkLst>
        </pc:sldLayoutChg>
        <pc:sldLayoutChg chg="add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719807645" sldId="2147483767"/>
            <pc:sldLayoutMk cId="3935173671" sldId="2147483774"/>
          </pc:sldLayoutMkLst>
        </pc:sldLayoutChg>
        <pc:sldLayoutChg chg="add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719807645" sldId="2147483767"/>
            <pc:sldLayoutMk cId="2152697711" sldId="2147483775"/>
          </pc:sldLayoutMkLst>
        </pc:sldLayoutChg>
        <pc:sldLayoutChg chg="add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719807645" sldId="2147483767"/>
            <pc:sldLayoutMk cId="3178648546" sldId="2147483776"/>
          </pc:sldLayoutMkLst>
        </pc:sldLayoutChg>
        <pc:sldLayoutChg chg="add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719807645" sldId="2147483767"/>
            <pc:sldLayoutMk cId="4046032802" sldId="2147483777"/>
          </pc:sldLayoutMkLst>
        </pc:sldLayoutChg>
        <pc:sldLayoutChg chg="add mod replId">
          <pc:chgData name="Małgorzata Jankowska" userId="9c197fbe66e9daf6" providerId="Windows Live" clId="Web-{B3115A05-D6BD-4B44-8E8E-5732D81A65B5}" dt="2020-04-28T09:49:45.653" v="10"/>
          <pc:sldLayoutMkLst>
            <pc:docMk/>
            <pc:sldMasterMk cId="719807645" sldId="2147483767"/>
            <pc:sldLayoutMk cId="1568826437" sldId="2147483778"/>
          </pc:sldLayoutMkLst>
        </pc:sldLayoutChg>
      </pc:sldMasterChg>
    </pc:docChg>
  </pc:docChgLst>
  <pc:docChgLst>
    <pc:chgData name="Małgorzata Jankowska" userId="9c197fbe66e9daf6" providerId="Windows Live" clId="Web-{26686AC4-EB24-458E-BC71-6DFFD05156CE}"/>
    <pc:docChg chg="addSld delSld modSld addMainMaster delMainMaster">
      <pc:chgData name="Małgorzata Jankowska" userId="9c197fbe66e9daf6" providerId="Windows Live" clId="Web-{26686AC4-EB24-458E-BC71-6DFFD05156CE}" dt="2020-04-28T10:29:31.033" v="321"/>
      <pc:docMkLst>
        <pc:docMk/>
      </pc:docMkLst>
      <pc:sldChg chg="addSp delSp modSp mod setBg modClrScheme delDesignElem chgLayout">
        <pc:chgData name="Małgorzata Jankowska" userId="9c197fbe66e9daf6" providerId="Windows Live" clId="Web-{26686AC4-EB24-458E-BC71-6DFFD05156CE}" dt="2020-04-28T10:29:13.564" v="320"/>
        <pc:sldMkLst>
          <pc:docMk/>
          <pc:sldMk cId="1386995024" sldId="256"/>
        </pc:sldMkLst>
        <pc:spChg chg="mod ord">
          <ac:chgData name="Małgorzata Jankowska" userId="9c197fbe66e9daf6" providerId="Windows Live" clId="Web-{26686AC4-EB24-458E-BC71-6DFFD05156CE}" dt="2020-04-28T10:29:13.564" v="320"/>
          <ac:spMkLst>
            <pc:docMk/>
            <pc:sldMk cId="1386995024" sldId="256"/>
            <ac:spMk id="2" creationId="{7BEB2361-2F69-419D-8D3F-22D3A9C6CC62}"/>
          </ac:spMkLst>
        </pc:spChg>
        <pc:spChg chg="add del">
          <ac:chgData name="Małgorzata Jankowska" userId="9c197fbe66e9daf6" providerId="Windows Live" clId="Web-{26686AC4-EB24-458E-BC71-6DFFD05156CE}" dt="2020-04-28T09:52:57.026" v="29"/>
          <ac:spMkLst>
            <pc:docMk/>
            <pc:sldMk cId="1386995024" sldId="256"/>
            <ac:spMk id="3" creationId="{EB0AC9AC-4891-45DD-9E2E-BC7BEA363E1A}"/>
          </ac:spMkLst>
        </pc:spChg>
        <pc:spChg chg="add mod">
          <ac:chgData name="Małgorzata Jankowska" userId="9c197fbe66e9daf6" providerId="Windows Live" clId="Web-{26686AC4-EB24-458E-BC71-6DFFD05156CE}" dt="2020-04-28T09:58:34.060" v="62"/>
          <ac:spMkLst>
            <pc:docMk/>
            <pc:sldMk cId="1386995024" sldId="256"/>
            <ac:spMk id="14" creationId="{4BD4B469-FB7B-47BD-B48D-6669F58A4DCE}"/>
          </ac:spMkLst>
        </pc:spChg>
        <pc:spChg chg="add del mod ord">
          <ac:chgData name="Małgorzata Jankowska" userId="9c197fbe66e9daf6" providerId="Windows Live" clId="Web-{26686AC4-EB24-458E-BC71-6DFFD05156CE}" dt="2020-04-28T10:01:08.748" v="70"/>
          <ac:spMkLst>
            <pc:docMk/>
            <pc:sldMk cId="1386995024" sldId="256"/>
            <ac:spMk id="18" creationId="{F96BB4D1-F93F-407B-8132-30332D08C1F4}"/>
          </ac:spMkLst>
        </pc:spChg>
        <pc:spChg chg="add del">
          <ac:chgData name="Małgorzata Jankowska" userId="9c197fbe66e9daf6" providerId="Windows Live" clId="Web-{26686AC4-EB24-458E-BC71-6DFFD05156CE}" dt="2020-04-28T09:57:36.200" v="54"/>
          <ac:spMkLst>
            <pc:docMk/>
            <pc:sldMk cId="1386995024" sldId="256"/>
            <ac:spMk id="20" creationId="{6CA4EC59-B8A3-489A-9FB4-AA0699200E65}"/>
          </ac:spMkLst>
        </pc:spChg>
        <pc:spChg chg="add del">
          <ac:chgData name="Małgorzata Jankowska" userId="9c197fbe66e9daf6" providerId="Windows Live" clId="Web-{26686AC4-EB24-458E-BC71-6DFFD05156CE}" dt="2020-04-28T09:56:39.700" v="50"/>
          <ac:spMkLst>
            <pc:docMk/>
            <pc:sldMk cId="1386995024" sldId="256"/>
            <ac:spMk id="21" creationId="{23C7736A-5A08-4021-9AB6-390DFF506AA8}"/>
          </ac:spMkLst>
        </pc:spChg>
        <pc:spChg chg="add del">
          <ac:chgData name="Małgorzata Jankowska" userId="9c197fbe66e9daf6" providerId="Windows Live" clId="Web-{26686AC4-EB24-458E-BC71-6DFFD05156CE}" dt="2020-04-28T09:58:28.513" v="59"/>
          <ac:spMkLst>
            <pc:docMk/>
            <pc:sldMk cId="1386995024" sldId="256"/>
            <ac:spMk id="22" creationId="{14971F3D-D875-4DF1-B80E-037D43474097}"/>
          </ac:spMkLst>
        </pc:spChg>
        <pc:spChg chg="add del">
          <ac:chgData name="Małgorzata Jankowska" userId="9c197fbe66e9daf6" providerId="Windows Live" clId="Web-{26686AC4-EB24-458E-BC71-6DFFD05156CE}" dt="2020-04-28T09:56:39.700" v="50"/>
          <ac:spMkLst>
            <pc:docMk/>
            <pc:sldMk cId="1386995024" sldId="256"/>
            <ac:spMk id="23" creationId="{433DF4D3-8A35-461A-ABE0-F56B78A1371F}"/>
          </ac:spMkLst>
        </pc:spChg>
        <pc:spChg chg="add del">
          <ac:chgData name="Małgorzata Jankowska" userId="9c197fbe66e9daf6" providerId="Windows Live" clId="Web-{26686AC4-EB24-458E-BC71-6DFFD05156CE}" dt="2020-04-28T09:57:36.200" v="54"/>
          <ac:spMkLst>
            <pc:docMk/>
            <pc:sldMk cId="1386995024" sldId="256"/>
            <ac:spMk id="25" creationId="{1143E968-E203-496D-A1AD-2EA10AB3E786}"/>
          </ac:spMkLst>
        </pc:spChg>
        <pc:spChg chg="add del">
          <ac:chgData name="Małgorzata Jankowska" userId="9c197fbe66e9daf6" providerId="Windows Live" clId="Web-{26686AC4-EB24-458E-BC71-6DFFD05156CE}" dt="2020-04-28T10:00:31.607" v="67"/>
          <ac:spMkLst>
            <pc:docMk/>
            <pc:sldMk cId="1386995024" sldId="256"/>
            <ac:spMk id="28" creationId="{14971F3D-D875-4DF1-B80E-037D43474097}"/>
          </ac:spMkLst>
        </pc:spChg>
        <pc:spChg chg="add del">
          <ac:chgData name="Małgorzata Jankowska" userId="9c197fbe66e9daf6" providerId="Windows Live" clId="Web-{26686AC4-EB24-458E-BC71-6DFFD05156CE}" dt="2020-04-28T09:58:34.044" v="61"/>
          <ac:spMkLst>
            <pc:docMk/>
            <pc:sldMk cId="1386995024" sldId="256"/>
            <ac:spMk id="31" creationId="{7598300D-80B4-4198-A7BD-B15BC31C9A4A}"/>
          </ac:spMkLst>
        </pc:spChg>
        <pc:spChg chg="add del">
          <ac:chgData name="Małgorzata Jankowska" userId="9c197fbe66e9daf6" providerId="Windows Live" clId="Web-{26686AC4-EB24-458E-BC71-6DFFD05156CE}" dt="2020-04-28T10:29:13.564" v="320"/>
          <ac:spMkLst>
            <pc:docMk/>
            <pc:sldMk cId="1386995024" sldId="256"/>
            <ac:spMk id="38" creationId="{14971F3D-D875-4DF1-B80E-037D43474097}"/>
          </ac:spMkLst>
        </pc:spChg>
        <pc:grpChg chg="add del">
          <ac:chgData name="Małgorzata Jankowska" userId="9c197fbe66e9daf6" providerId="Windows Live" clId="Web-{26686AC4-EB24-458E-BC71-6DFFD05156CE}" dt="2020-04-28T09:58:28.513" v="59"/>
          <ac:grpSpMkLst>
            <pc:docMk/>
            <pc:sldMk cId="1386995024" sldId="256"/>
            <ac:grpSpMk id="24" creationId="{544C8833-366C-4933-A794-34047F663BFE}"/>
          </ac:grpSpMkLst>
        </pc:grpChg>
        <pc:grpChg chg="add del">
          <ac:chgData name="Małgorzata Jankowska" userId="9c197fbe66e9daf6" providerId="Windows Live" clId="Web-{26686AC4-EB24-458E-BC71-6DFFD05156CE}" dt="2020-04-28T09:57:36.200" v="54"/>
          <ac:grpSpMkLst>
            <pc:docMk/>
            <pc:sldMk cId="1386995024" sldId="256"/>
            <ac:grpSpMk id="27" creationId="{FBB3444A-472E-400E-81D0-7CCDEEECC9C3}"/>
          </ac:grpSpMkLst>
        </pc:grpChg>
        <pc:grpChg chg="add del">
          <ac:chgData name="Małgorzata Jankowska" userId="9c197fbe66e9daf6" providerId="Windows Live" clId="Web-{26686AC4-EB24-458E-BC71-6DFFD05156CE}" dt="2020-04-28T09:58:28.513" v="59"/>
          <ac:grpSpMkLst>
            <pc:docMk/>
            <pc:sldMk cId="1386995024" sldId="256"/>
            <ac:grpSpMk id="29" creationId="{4ABE1724-B239-4507-9060-905C208BE8F7}"/>
          </ac:grpSpMkLst>
        </pc:grpChg>
        <pc:grpChg chg="add del">
          <ac:chgData name="Małgorzata Jankowska" userId="9c197fbe66e9daf6" providerId="Windows Live" clId="Web-{26686AC4-EB24-458E-BC71-6DFFD05156CE}" dt="2020-04-28T09:58:34.044" v="61"/>
          <ac:grpSpMkLst>
            <pc:docMk/>
            <pc:sldMk cId="1386995024" sldId="256"/>
            <ac:grpSpMk id="30" creationId="{FFDFDE97-4A97-47C3-A34F-FC7FD441CB87}"/>
          </ac:grpSpMkLst>
        </pc:grpChg>
        <pc:grpChg chg="add del">
          <ac:chgData name="Małgorzata Jankowska" userId="9c197fbe66e9daf6" providerId="Windows Live" clId="Web-{26686AC4-EB24-458E-BC71-6DFFD05156CE}" dt="2020-04-28T09:58:34.044" v="61"/>
          <ac:grpSpMkLst>
            <pc:docMk/>
            <pc:sldMk cId="1386995024" sldId="256"/>
            <ac:grpSpMk id="33" creationId="{AEE4B65F-3548-4B65-9353-5B888725B8E6}"/>
          </ac:grpSpMkLst>
        </pc:grpChg>
        <pc:grpChg chg="add del">
          <ac:chgData name="Małgorzata Jankowska" userId="9c197fbe66e9daf6" providerId="Windows Live" clId="Web-{26686AC4-EB24-458E-BC71-6DFFD05156CE}" dt="2020-04-28T10:00:31.607" v="67"/>
          <ac:grpSpMkLst>
            <pc:docMk/>
            <pc:sldMk cId="1386995024" sldId="256"/>
            <ac:grpSpMk id="36" creationId="{544C8833-366C-4933-A794-34047F663BFE}"/>
          </ac:grpSpMkLst>
        </pc:grpChg>
        <pc:grpChg chg="add del">
          <ac:chgData name="Małgorzata Jankowska" userId="9c197fbe66e9daf6" providerId="Windows Live" clId="Web-{26686AC4-EB24-458E-BC71-6DFFD05156CE}" dt="2020-04-28T09:58:34.044" v="61"/>
          <ac:grpSpMkLst>
            <pc:docMk/>
            <pc:sldMk cId="1386995024" sldId="256"/>
            <ac:grpSpMk id="37" creationId="{7EF05D2A-6417-4683-B103-2F6594C7F90A}"/>
          </ac:grpSpMkLst>
        </pc:grpChg>
        <pc:grpChg chg="add del">
          <ac:chgData name="Małgorzata Jankowska" userId="9c197fbe66e9daf6" providerId="Windows Live" clId="Web-{26686AC4-EB24-458E-BC71-6DFFD05156CE}" dt="2020-04-28T10:00:31.607" v="67"/>
          <ac:grpSpMkLst>
            <pc:docMk/>
            <pc:sldMk cId="1386995024" sldId="256"/>
            <ac:grpSpMk id="39" creationId="{4ABE1724-B239-4507-9060-905C208BE8F7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1386995024" sldId="256"/>
            <ac:grpSpMk id="40" creationId="{544C8833-366C-4933-A794-34047F663BFE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1386995024" sldId="256"/>
            <ac:grpSpMk id="42" creationId="{4ABE1724-B239-4507-9060-905C208BE8F7}"/>
          </ac:grpSpMkLst>
        </pc:grpChg>
        <pc:graphicFrameChg chg="add del mod ord modGraphic">
          <ac:chgData name="Małgorzata Jankowska" userId="9c197fbe66e9daf6" providerId="Windows Live" clId="Web-{26686AC4-EB24-458E-BC71-6DFFD05156CE}" dt="2020-04-28T09:52:34.901" v="28"/>
          <ac:graphicFrameMkLst>
            <pc:docMk/>
            <pc:sldMk cId="1386995024" sldId="256"/>
            <ac:graphicFrameMk id="4" creationId="{454BC3F0-2F0F-4E90-8AC6-B37E495806DD}"/>
          </ac:graphicFrameMkLst>
        </pc:graphicFrameChg>
        <pc:picChg chg="add mod ord">
          <ac:chgData name="Małgorzata Jankowska" userId="9c197fbe66e9daf6" providerId="Windows Live" clId="Web-{26686AC4-EB24-458E-BC71-6DFFD05156CE}" dt="2020-04-28T10:01:00.654" v="69"/>
          <ac:picMkLst>
            <pc:docMk/>
            <pc:sldMk cId="1386995024" sldId="256"/>
            <ac:picMk id="12" creationId="{8043D51B-28BE-45F0-BA0B-8A42596D35D4}"/>
          </ac:picMkLst>
        </pc:picChg>
      </pc:sldChg>
      <pc:sldChg chg="addSp delSp modSp new mod setBg modClrScheme delDesignElem chgLayout">
        <pc:chgData name="Małgorzata Jankowska" userId="9c197fbe66e9daf6" providerId="Windows Live" clId="Web-{26686AC4-EB24-458E-BC71-6DFFD05156CE}" dt="2020-04-28T10:29:13.564" v="320"/>
        <pc:sldMkLst>
          <pc:docMk/>
          <pc:sldMk cId="1335209871" sldId="257"/>
        </pc:sldMkLst>
        <pc:spChg chg="add del mod ord">
          <ac:chgData name="Małgorzata Jankowska" userId="9c197fbe66e9daf6" providerId="Windows Live" clId="Web-{26686AC4-EB24-458E-BC71-6DFFD05156CE}" dt="2020-04-28T10:04:01.109" v="83"/>
          <ac:spMkLst>
            <pc:docMk/>
            <pc:sldMk cId="1335209871" sldId="257"/>
            <ac:spMk id="2" creationId="{92A9127B-606F-4583-9A7C-27BC8D76E5E9}"/>
          </ac:spMkLst>
        </pc:spChg>
        <pc:spChg chg="del">
          <ac:chgData name="Małgorzata Jankowska" userId="9c197fbe66e9daf6" providerId="Windows Live" clId="Web-{26686AC4-EB24-458E-BC71-6DFFD05156CE}" dt="2020-04-28T09:59:16.107" v="64"/>
          <ac:spMkLst>
            <pc:docMk/>
            <pc:sldMk cId="1335209871" sldId="257"/>
            <ac:spMk id="3" creationId="{21F1E3A1-8D40-4898-8FFB-36318959988F}"/>
          </ac:spMkLst>
        </pc:spChg>
        <pc:spChg chg="add del mod ord">
          <ac:chgData name="Małgorzata Jankowska" userId="9c197fbe66e9daf6" providerId="Windows Live" clId="Web-{26686AC4-EB24-458E-BC71-6DFFD05156CE}" dt="2020-04-28T10:02:54.405" v="77"/>
          <ac:spMkLst>
            <pc:docMk/>
            <pc:sldMk cId="1335209871" sldId="257"/>
            <ac:spMk id="6" creationId="{1E093226-B389-4499-9BD1-5A81C07C8E7A}"/>
          </ac:spMkLst>
        </pc:spChg>
        <pc:spChg chg="add del mod ord">
          <ac:chgData name="Małgorzata Jankowska" userId="9c197fbe66e9daf6" providerId="Windows Live" clId="Web-{26686AC4-EB24-458E-BC71-6DFFD05156CE}" dt="2020-04-28T10:03:37.999" v="81"/>
          <ac:spMkLst>
            <pc:docMk/>
            <pc:sldMk cId="1335209871" sldId="257"/>
            <ac:spMk id="7" creationId="{9E130D6A-793E-4868-942E-6A63EDDC4C8F}"/>
          </ac:spMkLst>
        </pc:spChg>
        <pc:spChg chg="add del mod ord">
          <ac:chgData name="Małgorzata Jankowska" userId="9c197fbe66e9daf6" providerId="Windows Live" clId="Web-{26686AC4-EB24-458E-BC71-6DFFD05156CE}" dt="2020-04-28T10:03:37.999" v="81"/>
          <ac:spMkLst>
            <pc:docMk/>
            <pc:sldMk cId="1335209871" sldId="257"/>
            <ac:spMk id="8" creationId="{815D37F9-5179-4A9B-B7E0-AB5140355CFB}"/>
          </ac:spMkLst>
        </pc:spChg>
        <pc:spChg chg="add del mod ord">
          <ac:chgData name="Małgorzata Jankowska" userId="9c197fbe66e9daf6" providerId="Windows Live" clId="Web-{26686AC4-EB24-458E-BC71-6DFFD05156CE}" dt="2020-04-28T10:03:37.999" v="81"/>
          <ac:spMkLst>
            <pc:docMk/>
            <pc:sldMk cId="1335209871" sldId="257"/>
            <ac:spMk id="9" creationId="{FCF1CAE2-1599-4629-A19C-4DA283083F7D}"/>
          </ac:spMkLst>
        </pc:spChg>
        <pc:spChg chg="add del">
          <ac:chgData name="Małgorzata Jankowska" userId="9c197fbe66e9daf6" providerId="Windows Live" clId="Web-{26686AC4-EB24-458E-BC71-6DFFD05156CE}" dt="2020-04-28T10:04:01.109" v="83"/>
          <ac:spMkLst>
            <pc:docMk/>
            <pc:sldMk cId="1335209871" sldId="257"/>
            <ac:spMk id="17" creationId="{C2D8D2AF-46EE-45B6-88E4-3F6E08785C31}"/>
          </ac:spMkLst>
        </pc:spChg>
        <pc:spChg chg="add del mod ord">
          <ac:chgData name="Małgorzata Jankowska" userId="9c197fbe66e9daf6" providerId="Windows Live" clId="Web-{26686AC4-EB24-458E-BC71-6DFFD05156CE}" dt="2020-04-28T10:06:01.578" v="96"/>
          <ac:spMkLst>
            <pc:docMk/>
            <pc:sldMk cId="1335209871" sldId="257"/>
            <ac:spMk id="18" creationId="{703DA8AC-6F79-41C6-9152-120A940FF4BE}"/>
          </ac:spMkLst>
        </pc:spChg>
        <pc:spChg chg="add del mod ord">
          <ac:chgData name="Małgorzata Jankowska" userId="9c197fbe66e9daf6" providerId="Windows Live" clId="Web-{26686AC4-EB24-458E-BC71-6DFFD05156CE}" dt="2020-04-28T10:06:26.375" v="98"/>
          <ac:spMkLst>
            <pc:docMk/>
            <pc:sldMk cId="1335209871" sldId="257"/>
            <ac:spMk id="26" creationId="{002DC0DB-FE66-4A2B-8D43-CCCCDF2D1135}"/>
          </ac:spMkLst>
        </pc:spChg>
        <pc:spChg chg="add del">
          <ac:chgData name="Małgorzata Jankowska" userId="9c197fbe66e9daf6" providerId="Windows Live" clId="Web-{26686AC4-EB24-458E-BC71-6DFFD05156CE}" dt="2020-04-28T10:04:01.109" v="83"/>
          <ac:spMkLst>
            <pc:docMk/>
            <pc:sldMk cId="1335209871" sldId="257"/>
            <ac:spMk id="27" creationId="{E25ADA56-112C-41F7-9B50-1DA781F5E04C}"/>
          </ac:spMkLst>
        </pc:spChg>
        <pc:spChg chg="add del mod ord">
          <ac:chgData name="Małgorzata Jankowska" userId="9c197fbe66e9daf6" providerId="Windows Live" clId="Web-{26686AC4-EB24-458E-BC71-6DFFD05156CE}" dt="2020-04-28T10:05:11.437" v="89"/>
          <ac:spMkLst>
            <pc:docMk/>
            <pc:sldMk cId="1335209871" sldId="257"/>
            <ac:spMk id="28" creationId="{88CE2F2A-C143-47A3-AC75-CC3C05136B40}"/>
          </ac:spMkLst>
        </pc:spChg>
        <pc:spChg chg="add del mod ord">
          <ac:chgData name="Małgorzata Jankowska" userId="9c197fbe66e9daf6" providerId="Windows Live" clId="Web-{26686AC4-EB24-458E-BC71-6DFFD05156CE}" dt="2020-04-28T10:06:13.984" v="97"/>
          <ac:spMkLst>
            <pc:docMk/>
            <pc:sldMk cId="1335209871" sldId="257"/>
            <ac:spMk id="38" creationId="{58C64C99-D4F0-4AAD-A626-41E0E5389B17}"/>
          </ac:spMkLst>
        </pc:spChg>
        <pc:spChg chg="add del">
          <ac:chgData name="Małgorzata Jankowska" userId="9c197fbe66e9daf6" providerId="Windows Live" clId="Web-{26686AC4-EB24-458E-BC71-6DFFD05156CE}" dt="2020-04-28T10:05:35.781" v="93"/>
          <ac:spMkLst>
            <pc:docMk/>
            <pc:sldMk cId="1335209871" sldId="257"/>
            <ac:spMk id="39" creationId="{A6EC7C54-B1A1-4667-BDEE-23E9270595E0}"/>
          </ac:spMkLst>
        </pc:spChg>
        <pc:spChg chg="add mod ord">
          <ac:chgData name="Małgorzata Jankowska" userId="9c197fbe66e9daf6" providerId="Windows Live" clId="Web-{26686AC4-EB24-458E-BC71-6DFFD05156CE}" dt="2020-04-28T10:29:13.564" v="320"/>
          <ac:spMkLst>
            <pc:docMk/>
            <pc:sldMk cId="1335209871" sldId="257"/>
            <ac:spMk id="40" creationId="{8BE67291-3BFB-447F-AF76-D858F789A01E}"/>
          </ac:spMkLst>
        </pc:spChg>
        <pc:spChg chg="add del">
          <ac:chgData name="Małgorzata Jankowska" userId="9c197fbe66e9daf6" providerId="Windows Live" clId="Web-{26686AC4-EB24-458E-BC71-6DFFD05156CE}" dt="2020-04-28T10:08:49.704" v="113"/>
          <ac:spMkLst>
            <pc:docMk/>
            <pc:sldMk cId="1335209871" sldId="257"/>
            <ac:spMk id="53" creationId="{F8B53B4D-0545-4CAF-BEFB-1916C3F4EBCA}"/>
          </ac:spMkLst>
        </pc:spChg>
        <pc:spChg chg="add del">
          <ac:chgData name="Małgorzata Jankowska" userId="9c197fbe66e9daf6" providerId="Windows Live" clId="Web-{26686AC4-EB24-458E-BC71-6DFFD05156CE}" dt="2020-04-28T10:08:49.704" v="113"/>
          <ac:spMkLst>
            <pc:docMk/>
            <pc:sldMk cId="1335209871" sldId="257"/>
            <ac:spMk id="63" creationId="{E30ED1F9-65AC-4C80-AD21-1FB45B7FF921}"/>
          </ac:spMkLst>
        </pc:spChg>
        <pc:spChg chg="add del">
          <ac:chgData name="Małgorzata Jankowska" userId="9c197fbe66e9daf6" providerId="Windows Live" clId="Web-{26686AC4-EB24-458E-BC71-6DFFD05156CE}" dt="2020-04-28T10:29:13.564" v="320"/>
          <ac:spMkLst>
            <pc:docMk/>
            <pc:sldMk cId="1335209871" sldId="257"/>
            <ac:spMk id="76" creationId="{F8B53B4D-0545-4CAF-BEFB-1916C3F4EBCA}"/>
          </ac:spMkLst>
        </pc:spChg>
        <pc:spChg chg="add del">
          <ac:chgData name="Małgorzata Jankowska" userId="9c197fbe66e9daf6" providerId="Windows Live" clId="Web-{26686AC4-EB24-458E-BC71-6DFFD05156CE}" dt="2020-04-28T10:29:13.564" v="320"/>
          <ac:spMkLst>
            <pc:docMk/>
            <pc:sldMk cId="1335209871" sldId="257"/>
            <ac:spMk id="86" creationId="{E30ED1F9-65AC-4C80-AD21-1FB45B7FF921}"/>
          </ac:spMkLst>
        </pc:spChg>
        <pc:grpChg chg="add del">
          <ac:chgData name="Małgorzata Jankowska" userId="9c197fbe66e9daf6" providerId="Windows Live" clId="Web-{26686AC4-EB24-458E-BC71-6DFFD05156CE}" dt="2020-04-28T10:04:01.109" v="83"/>
          <ac:grpSpMkLst>
            <pc:docMk/>
            <pc:sldMk cId="1335209871" sldId="257"/>
            <ac:grpSpMk id="16" creationId="{25363578-2A8C-4658-87B5-C5912F542358}"/>
          </ac:grpSpMkLst>
        </pc:grpChg>
        <pc:grpChg chg="add del">
          <ac:chgData name="Małgorzata Jankowska" userId="9c197fbe66e9daf6" providerId="Windows Live" clId="Web-{26686AC4-EB24-458E-BC71-6DFFD05156CE}" dt="2020-04-28T10:04:01.109" v="83"/>
          <ac:grpSpMkLst>
            <pc:docMk/>
            <pc:sldMk cId="1335209871" sldId="257"/>
            <ac:grpSpMk id="19" creationId="{235A0B41-F3B5-479A-95F8-DA6AB02BB3C8}"/>
          </ac:grpSpMkLst>
        </pc:grpChg>
        <pc:grpChg chg="add del">
          <ac:chgData name="Małgorzata Jankowska" userId="9c197fbe66e9daf6" providerId="Windows Live" clId="Web-{26686AC4-EB24-458E-BC71-6DFFD05156CE}" dt="2020-04-28T10:05:35.781" v="93"/>
          <ac:grpSpMkLst>
            <pc:docMk/>
            <pc:sldMk cId="1335209871" sldId="257"/>
            <ac:grpSpMk id="29" creationId="{FFDFDE97-4A97-47C3-A34F-FC7FD441CB87}"/>
          </ac:grpSpMkLst>
        </pc:grpChg>
        <pc:grpChg chg="add del">
          <ac:chgData name="Małgorzata Jankowska" userId="9c197fbe66e9daf6" providerId="Windows Live" clId="Web-{26686AC4-EB24-458E-BC71-6DFFD05156CE}" dt="2020-04-28T10:05:44.250" v="95"/>
          <ac:grpSpMkLst>
            <pc:docMk/>
            <pc:sldMk cId="1335209871" sldId="257"/>
            <ac:grpSpMk id="30" creationId="{24E65122-640E-4268-A0F2-8D155EC80DAF}"/>
          </ac:grpSpMkLst>
        </pc:grpChg>
        <pc:grpChg chg="add del">
          <ac:chgData name="Małgorzata Jankowska" userId="9c197fbe66e9daf6" providerId="Windows Live" clId="Web-{26686AC4-EB24-458E-BC71-6DFFD05156CE}" dt="2020-04-28T10:05:31.390" v="91"/>
          <ac:grpSpMkLst>
            <pc:docMk/>
            <pc:sldMk cId="1335209871" sldId="257"/>
            <ac:grpSpMk id="31" creationId="{24E65122-640E-4268-A0F2-8D155EC80DAF}"/>
          </ac:grpSpMkLst>
        </pc:grpChg>
        <pc:grpChg chg="add del">
          <ac:chgData name="Małgorzata Jankowska" userId="9c197fbe66e9daf6" providerId="Windows Live" clId="Web-{26686AC4-EB24-458E-BC71-6DFFD05156CE}" dt="2020-04-28T10:08:49.704" v="113"/>
          <ac:grpSpMkLst>
            <pc:docMk/>
            <pc:sldMk cId="1335209871" sldId="257"/>
            <ac:grpSpMk id="45" creationId="{25363578-2A8C-4658-87B5-C5912F542358}"/>
          </ac:grpSpMkLst>
        </pc:grpChg>
        <pc:grpChg chg="add del">
          <ac:chgData name="Małgorzata Jankowska" userId="9c197fbe66e9daf6" providerId="Windows Live" clId="Web-{26686AC4-EB24-458E-BC71-6DFFD05156CE}" dt="2020-04-28T10:08:49.704" v="113"/>
          <ac:grpSpMkLst>
            <pc:docMk/>
            <pc:sldMk cId="1335209871" sldId="257"/>
            <ac:grpSpMk id="55" creationId="{1ACF7BAD-7977-4777-9B4D-362AF8D72B62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1335209871" sldId="257"/>
            <ac:grpSpMk id="68" creationId="{25363578-2A8C-4658-87B5-C5912F542358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1335209871" sldId="257"/>
            <ac:grpSpMk id="78" creationId="{1ACF7BAD-7977-4777-9B4D-362AF8D72B62}"/>
          </ac:grpSpMkLst>
        </pc:grpChg>
        <pc:picChg chg="add mod ord modCrop">
          <ac:chgData name="Małgorzata Jankowska" userId="9c197fbe66e9daf6" providerId="Windows Live" clId="Web-{26686AC4-EB24-458E-BC71-6DFFD05156CE}" dt="2020-04-28T10:29:13.564" v="320"/>
          <ac:picMkLst>
            <pc:docMk/>
            <pc:sldMk cId="1335209871" sldId="257"/>
            <ac:picMk id="4" creationId="{2F29134A-0588-48AE-8158-518E5C6AC4A8}"/>
          </ac:picMkLst>
        </pc:picChg>
      </pc:sldChg>
      <pc:sldChg chg="new del">
        <pc:chgData name="Małgorzata Jankowska" userId="9c197fbe66e9daf6" providerId="Windows Live" clId="Web-{26686AC4-EB24-458E-BC71-6DFFD05156CE}" dt="2020-04-28T10:01:50.748" v="73"/>
        <pc:sldMkLst>
          <pc:docMk/>
          <pc:sldMk cId="3587162303" sldId="258"/>
        </pc:sldMkLst>
      </pc:sldChg>
      <pc:sldChg chg="addSp delSp modSp new mod setBg modClrScheme delDesignElem chgLayout">
        <pc:chgData name="Małgorzata Jankowska" userId="9c197fbe66e9daf6" providerId="Windows Live" clId="Web-{26686AC4-EB24-458E-BC71-6DFFD05156CE}" dt="2020-04-28T10:29:13.564" v="320"/>
        <pc:sldMkLst>
          <pc:docMk/>
          <pc:sldMk cId="4057669696" sldId="258"/>
        </pc:sldMkLst>
        <pc:spChg chg="add del mod ord">
          <ac:chgData name="Małgorzata Jankowska" userId="9c197fbe66e9daf6" providerId="Windows Live" clId="Web-{26686AC4-EB24-458E-BC71-6DFFD05156CE}" dt="2020-04-28T10:08:24.423" v="110"/>
          <ac:spMkLst>
            <pc:docMk/>
            <pc:sldMk cId="4057669696" sldId="258"/>
            <ac:spMk id="2" creationId="{06337BB4-D7DB-4884-B259-F10056B776DC}"/>
          </ac:spMkLst>
        </pc:spChg>
        <pc:spChg chg="add del mod ord">
          <ac:chgData name="Małgorzata Jankowska" userId="9c197fbe66e9daf6" providerId="Windows Live" clId="Web-{26686AC4-EB24-458E-BC71-6DFFD05156CE}" dt="2020-04-28T10:07:46.126" v="103"/>
          <ac:spMkLst>
            <pc:docMk/>
            <pc:sldMk cId="4057669696" sldId="258"/>
            <ac:spMk id="3" creationId="{64BBFFAE-9E3D-46D6-9F18-6CEDE78C8C4B}"/>
          </ac:spMkLst>
        </pc:spChg>
        <pc:spChg chg="add mod">
          <ac:chgData name="Małgorzata Jankowska" userId="9c197fbe66e9daf6" providerId="Windows Live" clId="Web-{26686AC4-EB24-458E-BC71-6DFFD05156CE}" dt="2020-04-28T10:07:51.891" v="107"/>
          <ac:spMkLst>
            <pc:docMk/>
            <pc:sldMk cId="4057669696" sldId="258"/>
            <ac:spMk id="6" creationId="{F8E7AFD9-5A3E-465E-AC04-677D956476C3}"/>
          </ac:spMkLst>
        </pc:spChg>
        <pc:spChg chg="add mod ord">
          <ac:chgData name="Małgorzata Jankowska" userId="9c197fbe66e9daf6" providerId="Windows Live" clId="Web-{26686AC4-EB24-458E-BC71-6DFFD05156CE}" dt="2020-04-28T10:29:13.564" v="320"/>
          <ac:spMkLst>
            <pc:docMk/>
            <pc:sldMk cId="4057669696" sldId="258"/>
            <ac:spMk id="10" creationId="{774349CA-0646-4DBC-8145-BF6D05004F02}"/>
          </ac:spMkLst>
        </pc:spChg>
        <pc:spChg chg="add del">
          <ac:chgData name="Małgorzata Jankowska" userId="9c197fbe66e9daf6" providerId="Windows Live" clId="Web-{26686AC4-EB24-458E-BC71-6DFFD05156CE}" dt="2020-04-28T10:29:13.564" v="320"/>
          <ac:spMkLst>
            <pc:docMk/>
            <pc:sldMk cId="4057669696" sldId="258"/>
            <ac:spMk id="13" creationId="{14971F3D-D875-4DF1-B80E-037D43474097}"/>
          </ac:spMkLst>
        </pc:s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4057669696" sldId="258"/>
            <ac:grpSpMk id="15" creationId="{544C8833-366C-4933-A794-34047F663BFE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4057669696" sldId="258"/>
            <ac:grpSpMk id="19" creationId="{4ABE1724-B239-4507-9060-905C208BE8F7}"/>
          </ac:grpSpMkLst>
        </pc:grpChg>
        <pc:picChg chg="add mod ord">
          <ac:chgData name="Małgorzata Jankowska" userId="9c197fbe66e9daf6" providerId="Windows Live" clId="Web-{26686AC4-EB24-458E-BC71-6DFFD05156CE}" dt="2020-04-28T10:07:51.891" v="107"/>
          <ac:picMkLst>
            <pc:docMk/>
            <pc:sldMk cId="4057669696" sldId="258"/>
            <ac:picMk id="4" creationId="{DEC548C9-5D9F-497B-9255-37E426B59EAF}"/>
          </ac:picMkLst>
        </pc:picChg>
      </pc:sldChg>
      <pc:sldChg chg="addSp delSp modSp new mod setBg modClrScheme delDesignElem chgLayout">
        <pc:chgData name="Małgorzata Jankowska" userId="9c197fbe66e9daf6" providerId="Windows Live" clId="Web-{26686AC4-EB24-458E-BC71-6DFFD05156CE}" dt="2020-04-28T10:29:13.564" v="320"/>
        <pc:sldMkLst>
          <pc:docMk/>
          <pc:sldMk cId="3666870571" sldId="259"/>
        </pc:sldMkLst>
        <pc:spChg chg="del mod ord">
          <ac:chgData name="Małgorzata Jankowska" userId="9c197fbe66e9daf6" providerId="Windows Live" clId="Web-{26686AC4-EB24-458E-BC71-6DFFD05156CE}" dt="2020-04-28T10:13:50.378" v="152"/>
          <ac:spMkLst>
            <pc:docMk/>
            <pc:sldMk cId="3666870571" sldId="259"/>
            <ac:spMk id="2" creationId="{A26788E3-538D-43C3-8A58-FBEFA13D8543}"/>
          </ac:spMkLst>
        </pc:spChg>
        <pc:spChg chg="del">
          <ac:chgData name="Małgorzata Jankowska" userId="9c197fbe66e9daf6" providerId="Windows Live" clId="Web-{26686AC4-EB24-458E-BC71-6DFFD05156CE}" dt="2020-04-28T10:09:29.908" v="115"/>
          <ac:spMkLst>
            <pc:docMk/>
            <pc:sldMk cId="3666870571" sldId="259"/>
            <ac:spMk id="3" creationId="{96E60E93-EC94-44E1-B0D2-6E3909C225BF}"/>
          </ac:spMkLst>
        </pc:spChg>
        <pc:spChg chg="add mod">
          <ac:chgData name="Małgorzata Jankowska" userId="9c197fbe66e9daf6" providerId="Windows Live" clId="Web-{26686AC4-EB24-458E-BC71-6DFFD05156CE}" dt="2020-04-28T10:09:34.251" v="119"/>
          <ac:spMkLst>
            <pc:docMk/>
            <pc:sldMk cId="3666870571" sldId="259"/>
            <ac:spMk id="6" creationId="{467C1704-C461-46FA-A9E7-80972B3E28DA}"/>
          </ac:spMkLst>
        </pc:spChg>
        <pc:spChg chg="add mod ord">
          <ac:chgData name="Małgorzata Jankowska" userId="9c197fbe66e9daf6" providerId="Windows Live" clId="Web-{26686AC4-EB24-458E-BC71-6DFFD05156CE}" dt="2020-04-28T10:29:13.564" v="320"/>
          <ac:spMkLst>
            <pc:docMk/>
            <pc:sldMk cId="3666870571" sldId="259"/>
            <ac:spMk id="10" creationId="{69305A3B-2D1C-4242-8D23-CC20C5F79638}"/>
          </ac:spMkLst>
        </pc:spChg>
        <pc:spChg chg="add del">
          <ac:chgData name="Małgorzata Jankowska" userId="9c197fbe66e9daf6" providerId="Windows Live" clId="Web-{26686AC4-EB24-458E-BC71-6DFFD05156CE}" dt="2020-04-28T10:29:13.564" v="320"/>
          <ac:spMkLst>
            <pc:docMk/>
            <pc:sldMk cId="3666870571" sldId="259"/>
            <ac:spMk id="13" creationId="{14971F3D-D875-4DF1-B80E-037D43474097}"/>
          </ac:spMkLst>
        </pc:s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3666870571" sldId="259"/>
            <ac:grpSpMk id="15" creationId="{544C8833-366C-4933-A794-34047F663BFE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3666870571" sldId="259"/>
            <ac:grpSpMk id="19" creationId="{4ABE1724-B239-4507-9060-905C208BE8F7}"/>
          </ac:grpSpMkLst>
        </pc:grpChg>
        <pc:picChg chg="add mod ord">
          <ac:chgData name="Małgorzata Jankowska" userId="9c197fbe66e9daf6" providerId="Windows Live" clId="Web-{26686AC4-EB24-458E-BC71-6DFFD05156CE}" dt="2020-04-28T10:09:34.251" v="119"/>
          <ac:picMkLst>
            <pc:docMk/>
            <pc:sldMk cId="3666870571" sldId="259"/>
            <ac:picMk id="4" creationId="{FE5E2877-F66F-4306-946E-3B53591A9FAA}"/>
          </ac:picMkLst>
        </pc:picChg>
      </pc:sldChg>
      <pc:sldChg chg="addSp delSp modSp new mod setBg modClrScheme delDesignElem chgLayout">
        <pc:chgData name="Małgorzata Jankowska" userId="9c197fbe66e9daf6" providerId="Windows Live" clId="Web-{26686AC4-EB24-458E-BC71-6DFFD05156CE}" dt="2020-04-28T10:29:13.564" v="320"/>
        <pc:sldMkLst>
          <pc:docMk/>
          <pc:sldMk cId="2652015901" sldId="260"/>
        </pc:sldMkLst>
        <pc:spChg chg="del mod ord">
          <ac:chgData name="Małgorzata Jankowska" userId="9c197fbe66e9daf6" providerId="Windows Live" clId="Web-{26686AC4-EB24-458E-BC71-6DFFD05156CE}" dt="2020-04-28T10:17:48.038" v="180"/>
          <ac:spMkLst>
            <pc:docMk/>
            <pc:sldMk cId="2652015901" sldId="260"/>
            <ac:spMk id="2" creationId="{327D516E-4D80-4CCD-9511-B7D4CA3E6FAD}"/>
          </ac:spMkLst>
        </pc:spChg>
        <pc:spChg chg="del">
          <ac:chgData name="Małgorzata Jankowska" userId="9c197fbe66e9daf6" providerId="Windows Live" clId="Web-{26686AC4-EB24-458E-BC71-6DFFD05156CE}" dt="2020-04-28T10:10:13.767" v="121"/>
          <ac:spMkLst>
            <pc:docMk/>
            <pc:sldMk cId="2652015901" sldId="260"/>
            <ac:spMk id="3" creationId="{18CF2B07-23C3-4411-A748-8A2DCAA0C709}"/>
          </ac:spMkLst>
        </pc:spChg>
        <pc:spChg chg="add del mod">
          <ac:chgData name="Małgorzata Jankowska" userId="9c197fbe66e9daf6" providerId="Windows Live" clId="Web-{26686AC4-EB24-458E-BC71-6DFFD05156CE}" dt="2020-04-28T10:17:55.435" v="181"/>
          <ac:spMkLst>
            <pc:docMk/>
            <pc:sldMk cId="2652015901" sldId="260"/>
            <ac:spMk id="7" creationId="{344802C4-FE27-4303-B0E6-72B10B4DE714}"/>
          </ac:spMkLst>
        </pc:spChg>
        <pc:spChg chg="add del">
          <ac:chgData name="Małgorzata Jankowska" userId="9c197fbe66e9daf6" providerId="Windows Live" clId="Web-{26686AC4-EB24-458E-BC71-6DFFD05156CE}" dt="2020-04-28T10:10:38.517" v="124"/>
          <ac:spMkLst>
            <pc:docMk/>
            <pc:sldMk cId="2652015901" sldId="260"/>
            <ac:spMk id="8" creationId="{10250421-B1A3-46C9-8646-1B155FDA7B22}"/>
          </ac:spMkLst>
        </pc:spChg>
        <pc:spChg chg="add del">
          <ac:chgData name="Małgorzata Jankowska" userId="9c197fbe66e9daf6" providerId="Windows Live" clId="Web-{26686AC4-EB24-458E-BC71-6DFFD05156CE}" dt="2020-04-28T10:10:38.517" v="124"/>
          <ac:spMkLst>
            <pc:docMk/>
            <pc:sldMk cId="2652015901" sldId="260"/>
            <ac:spMk id="11" creationId="{6AD30037-67ED-4367-9BE0-45787510BF13}"/>
          </ac:spMkLst>
        </pc:spChg>
        <pc:spChg chg="add del">
          <ac:chgData name="Małgorzata Jankowska" userId="9c197fbe66e9daf6" providerId="Windows Live" clId="Web-{26686AC4-EB24-458E-BC71-6DFFD05156CE}" dt="2020-04-28T10:16:37.098" v="175"/>
          <ac:spMkLst>
            <pc:docMk/>
            <pc:sldMk cId="2652015901" sldId="260"/>
            <ac:spMk id="32" creationId="{7598300D-80B4-4198-A7BD-B15BC31C9A4A}"/>
          </ac:spMkLst>
        </pc:spChg>
        <pc:spChg chg="add mod ord">
          <ac:chgData name="Małgorzata Jankowska" userId="9c197fbe66e9daf6" providerId="Windows Live" clId="Web-{26686AC4-EB24-458E-BC71-6DFFD05156CE}" dt="2020-04-28T10:29:13.564" v="320"/>
          <ac:spMkLst>
            <pc:docMk/>
            <pc:sldMk cId="2652015901" sldId="260"/>
            <ac:spMk id="48" creationId="{4649AA6E-8B50-48D8-92F5-6D320811B37A}"/>
          </ac:spMkLst>
        </pc:spChg>
        <pc:spChg chg="add del">
          <ac:chgData name="Małgorzata Jankowska" userId="9c197fbe66e9daf6" providerId="Windows Live" clId="Web-{26686AC4-EB24-458E-BC71-6DFFD05156CE}" dt="2020-04-28T10:29:13.564" v="320"/>
          <ac:spMkLst>
            <pc:docMk/>
            <pc:sldMk cId="2652015901" sldId="260"/>
            <ac:spMk id="51" creationId="{14971F3D-D875-4DF1-B80E-037D43474097}"/>
          </ac:spMkLst>
        </pc:spChg>
        <pc:grpChg chg="add del">
          <ac:chgData name="Małgorzata Jankowska" userId="9c197fbe66e9daf6" providerId="Windows Live" clId="Web-{26686AC4-EB24-458E-BC71-6DFFD05156CE}" dt="2020-04-28T10:10:38.517" v="124"/>
          <ac:grpSpMkLst>
            <pc:docMk/>
            <pc:sldMk cId="2652015901" sldId="260"/>
            <ac:grpSpMk id="13" creationId="{50841A4E-5BC1-44B4-83CF-D524E8AEAD64}"/>
          </ac:grpSpMkLst>
        </pc:grpChg>
        <pc:grpChg chg="add del">
          <ac:chgData name="Małgorzata Jankowska" userId="9c197fbe66e9daf6" providerId="Windows Live" clId="Web-{26686AC4-EB24-458E-BC71-6DFFD05156CE}" dt="2020-04-28T10:16:37.098" v="175"/>
          <ac:grpSpMkLst>
            <pc:docMk/>
            <pc:sldMk cId="2652015901" sldId="260"/>
            <ac:grpSpMk id="24" creationId="{FFDFDE97-4A97-47C3-A34F-FC7FD441CB87}"/>
          </ac:grpSpMkLst>
        </pc:grpChg>
        <pc:grpChg chg="add del">
          <ac:chgData name="Małgorzata Jankowska" userId="9c197fbe66e9daf6" providerId="Windows Live" clId="Web-{26686AC4-EB24-458E-BC71-6DFFD05156CE}" dt="2020-04-28T10:16:37.098" v="175"/>
          <ac:grpSpMkLst>
            <pc:docMk/>
            <pc:sldMk cId="2652015901" sldId="260"/>
            <ac:grpSpMk id="34" creationId="{AEE4B65F-3548-4B65-9353-5B888725B8E6}"/>
          </ac:grpSpMkLst>
        </pc:grpChg>
        <pc:grpChg chg="add del">
          <ac:chgData name="Małgorzata Jankowska" userId="9c197fbe66e9daf6" providerId="Windows Live" clId="Web-{26686AC4-EB24-458E-BC71-6DFFD05156CE}" dt="2020-04-28T10:16:37.098" v="175"/>
          <ac:grpSpMkLst>
            <pc:docMk/>
            <pc:sldMk cId="2652015901" sldId="260"/>
            <ac:grpSpMk id="38" creationId="{7EF05D2A-6417-4683-B103-2F6594C7F90A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2652015901" sldId="260"/>
            <ac:grpSpMk id="53" creationId="{544C8833-366C-4933-A794-34047F663BFE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2652015901" sldId="260"/>
            <ac:grpSpMk id="57" creationId="{4ABE1724-B239-4507-9060-905C208BE8F7}"/>
          </ac:grpSpMkLst>
        </pc:grpChg>
        <pc:picChg chg="add mod ord">
          <ac:chgData name="Małgorzata Jankowska" userId="9c197fbe66e9daf6" providerId="Windows Live" clId="Web-{26686AC4-EB24-458E-BC71-6DFFD05156CE}" dt="2020-04-28T10:19:09.057" v="203" actId="14100"/>
          <ac:picMkLst>
            <pc:docMk/>
            <pc:sldMk cId="2652015901" sldId="260"/>
            <ac:picMk id="4" creationId="{F588B64B-0778-4A12-BA67-DEFF6BF785EF}"/>
          </ac:picMkLst>
        </pc:picChg>
      </pc:sldChg>
      <pc:sldChg chg="addSp delSp modSp new mod setBg modClrScheme delDesignElem chgLayout">
        <pc:chgData name="Małgorzata Jankowska" userId="9c197fbe66e9daf6" providerId="Windows Live" clId="Web-{26686AC4-EB24-458E-BC71-6DFFD05156CE}" dt="2020-04-28T10:29:13.564" v="320"/>
        <pc:sldMkLst>
          <pc:docMk/>
          <pc:sldMk cId="94613854" sldId="261"/>
        </pc:sldMkLst>
        <pc:spChg chg="del mod ord">
          <ac:chgData name="Małgorzata Jankowska" userId="9c197fbe66e9daf6" providerId="Windows Live" clId="Web-{26686AC4-EB24-458E-BC71-6DFFD05156CE}" dt="2020-04-28T10:19:21.780" v="204"/>
          <ac:spMkLst>
            <pc:docMk/>
            <pc:sldMk cId="94613854" sldId="261"/>
            <ac:spMk id="2" creationId="{8F133B33-8282-41CB-A3AF-384208E388BF}"/>
          </ac:spMkLst>
        </pc:spChg>
        <pc:spChg chg="del">
          <ac:chgData name="Małgorzata Jankowska" userId="9c197fbe66e9daf6" providerId="Windows Live" clId="Web-{26686AC4-EB24-458E-BC71-6DFFD05156CE}" dt="2020-04-28T10:11:01.939" v="126"/>
          <ac:spMkLst>
            <pc:docMk/>
            <pc:sldMk cId="94613854" sldId="261"/>
            <ac:spMk id="3" creationId="{A6C13DB0-040B-40DF-8347-DC6DB599E307}"/>
          </ac:spMkLst>
        </pc:spChg>
        <pc:spChg chg="add del mod">
          <ac:chgData name="Małgorzata Jankowska" userId="9c197fbe66e9daf6" providerId="Windows Live" clId="Web-{26686AC4-EB24-458E-BC71-6DFFD05156CE}" dt="2020-04-28T10:11:10.689" v="130"/>
          <ac:spMkLst>
            <pc:docMk/>
            <pc:sldMk cId="94613854" sldId="261"/>
            <ac:spMk id="6" creationId="{7E6DD387-91F0-451C-A18B-B3EC2FAA9F71}"/>
          </ac:spMkLst>
        </pc:spChg>
        <pc:spChg chg="add del mod">
          <ac:chgData name="Małgorzata Jankowska" userId="9c197fbe66e9daf6" providerId="Windows Live" clId="Web-{26686AC4-EB24-458E-BC71-6DFFD05156CE}" dt="2020-04-28T10:11:26.315" v="132"/>
          <ac:spMkLst>
            <pc:docMk/>
            <pc:sldMk cId="94613854" sldId="261"/>
            <ac:spMk id="9" creationId="{A06ADF39-8ECA-487D-A86B-36E80A765214}"/>
          </ac:spMkLst>
        </pc:spChg>
        <pc:spChg chg="add mod ord">
          <ac:chgData name="Małgorzata Jankowska" userId="9c197fbe66e9daf6" providerId="Windows Live" clId="Web-{26686AC4-EB24-458E-BC71-6DFFD05156CE}" dt="2020-04-28T10:29:13.564" v="320"/>
          <ac:spMkLst>
            <pc:docMk/>
            <pc:sldMk cId="94613854" sldId="261"/>
            <ac:spMk id="14" creationId="{9C030CA1-3E9B-440B-8381-5BBBB0A72032}"/>
          </ac:spMkLst>
        </pc:spChg>
        <pc:spChg chg="add del">
          <ac:chgData name="Małgorzata Jankowska" userId="9c197fbe66e9daf6" providerId="Windows Live" clId="Web-{26686AC4-EB24-458E-BC71-6DFFD05156CE}" dt="2020-04-28T10:29:13.564" v="320"/>
          <ac:spMkLst>
            <pc:docMk/>
            <pc:sldMk cId="94613854" sldId="261"/>
            <ac:spMk id="17" creationId="{14971F3D-D875-4DF1-B80E-037D43474097}"/>
          </ac:spMkLst>
        </pc:s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94613854" sldId="261"/>
            <ac:grpSpMk id="19" creationId="{544C8833-366C-4933-A794-34047F663BFE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94613854" sldId="261"/>
            <ac:grpSpMk id="23" creationId="{4ABE1724-B239-4507-9060-905C208BE8F7}"/>
          </ac:grpSpMkLst>
        </pc:grpChg>
        <pc:picChg chg="add del mod ord">
          <ac:chgData name="Małgorzata Jankowska" userId="9c197fbe66e9daf6" providerId="Windows Live" clId="Web-{26686AC4-EB24-458E-BC71-6DFFD05156CE}" dt="2020-04-28T10:11:10.783" v="131"/>
          <ac:picMkLst>
            <pc:docMk/>
            <pc:sldMk cId="94613854" sldId="261"/>
            <ac:picMk id="4" creationId="{ECAC79BF-7582-495D-ACAB-D43C9240D2F1}"/>
          </ac:picMkLst>
        </pc:picChg>
        <pc:picChg chg="add mod ord">
          <ac:chgData name="Małgorzata Jankowska" userId="9c197fbe66e9daf6" providerId="Windows Live" clId="Web-{26686AC4-EB24-458E-BC71-6DFFD05156CE}" dt="2020-04-28T10:11:31.674" v="133"/>
          <ac:picMkLst>
            <pc:docMk/>
            <pc:sldMk cId="94613854" sldId="261"/>
            <ac:picMk id="10" creationId="{E865EB11-BB32-4FAF-BA4B-B0B92A55E35F}"/>
          </ac:picMkLst>
        </pc:picChg>
      </pc:sldChg>
      <pc:sldChg chg="addSp delSp modSp new mod setBg modClrScheme delDesignElem chgLayout">
        <pc:chgData name="Małgorzata Jankowska" userId="9c197fbe66e9daf6" providerId="Windows Live" clId="Web-{26686AC4-EB24-458E-BC71-6DFFD05156CE}" dt="2020-04-28T10:29:13.564" v="320"/>
        <pc:sldMkLst>
          <pc:docMk/>
          <pc:sldMk cId="3766686286" sldId="262"/>
        </pc:sldMkLst>
        <pc:spChg chg="del mod ord">
          <ac:chgData name="Małgorzata Jankowska" userId="9c197fbe66e9daf6" providerId="Windows Live" clId="Web-{26686AC4-EB24-458E-BC71-6DFFD05156CE}" dt="2020-04-28T10:15:06.910" v="165"/>
          <ac:spMkLst>
            <pc:docMk/>
            <pc:sldMk cId="3766686286" sldId="262"/>
            <ac:spMk id="2" creationId="{3846EC4C-4312-4D2E-A5FE-489AE98B1F12}"/>
          </ac:spMkLst>
        </pc:spChg>
        <pc:spChg chg="del">
          <ac:chgData name="Małgorzata Jankowska" userId="9c197fbe66e9daf6" providerId="Windows Live" clId="Web-{26686AC4-EB24-458E-BC71-6DFFD05156CE}" dt="2020-04-28T10:14:52.472" v="163"/>
          <ac:spMkLst>
            <pc:docMk/>
            <pc:sldMk cId="3766686286" sldId="262"/>
            <ac:spMk id="3" creationId="{E7496F1A-D683-47BC-AC23-5A2C20FF9E85}"/>
          </ac:spMkLst>
        </pc:spChg>
        <pc:spChg chg="add mod ord">
          <ac:chgData name="Małgorzata Jankowska" userId="9c197fbe66e9daf6" providerId="Windows Live" clId="Web-{26686AC4-EB24-458E-BC71-6DFFD05156CE}" dt="2020-04-28T10:29:13.564" v="320"/>
          <ac:spMkLst>
            <pc:docMk/>
            <pc:sldMk cId="3766686286" sldId="262"/>
            <ac:spMk id="8" creationId="{88B6D8A4-2A47-4344-9CA3-03D56E03889B}"/>
          </ac:spMkLst>
        </pc:spChg>
        <pc:spChg chg="add del">
          <ac:chgData name="Małgorzata Jankowska" userId="9c197fbe66e9daf6" providerId="Windows Live" clId="Web-{26686AC4-EB24-458E-BC71-6DFFD05156CE}" dt="2020-04-28T10:29:13.564" v="320"/>
          <ac:spMkLst>
            <pc:docMk/>
            <pc:sldMk cId="3766686286" sldId="262"/>
            <ac:spMk id="11" creationId="{14971F3D-D875-4DF1-B80E-037D43474097}"/>
          </ac:spMkLst>
        </pc:s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3766686286" sldId="262"/>
            <ac:grpSpMk id="13" creationId="{544C8833-366C-4933-A794-34047F663BFE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3766686286" sldId="262"/>
            <ac:grpSpMk id="17" creationId="{4ABE1724-B239-4507-9060-905C208BE8F7}"/>
          </ac:grpSpMkLst>
        </pc:grpChg>
        <pc:picChg chg="add mod ord">
          <ac:chgData name="Małgorzata Jankowska" userId="9c197fbe66e9daf6" providerId="Windows Live" clId="Web-{26686AC4-EB24-458E-BC71-6DFFD05156CE}" dt="2020-04-28T10:15:01.566" v="164"/>
          <ac:picMkLst>
            <pc:docMk/>
            <pc:sldMk cId="3766686286" sldId="262"/>
            <ac:picMk id="4" creationId="{20C96256-F757-4391-865A-96D49314C407}"/>
          </ac:picMkLst>
        </pc:picChg>
      </pc:sldChg>
      <pc:sldChg chg="addSp delSp modSp new mod setBg modClrScheme delDesignElem chgLayout">
        <pc:chgData name="Małgorzata Jankowska" userId="9c197fbe66e9daf6" providerId="Windows Live" clId="Web-{26686AC4-EB24-458E-BC71-6DFFD05156CE}" dt="2020-04-28T10:29:13.564" v="320"/>
        <pc:sldMkLst>
          <pc:docMk/>
          <pc:sldMk cId="1831482316" sldId="263"/>
        </pc:sldMkLst>
        <pc:spChg chg="mod ord">
          <ac:chgData name="Małgorzata Jankowska" userId="9c197fbe66e9daf6" providerId="Windows Live" clId="Web-{26686AC4-EB24-458E-BC71-6DFFD05156CE}" dt="2020-04-28T10:29:13.564" v="320"/>
          <ac:spMkLst>
            <pc:docMk/>
            <pc:sldMk cId="1831482316" sldId="263"/>
            <ac:spMk id="2" creationId="{209FBC7D-0B9C-495A-8176-6DD5CE8EE72A}"/>
          </ac:spMkLst>
        </pc:spChg>
        <pc:spChg chg="del">
          <ac:chgData name="Małgorzata Jankowska" userId="9c197fbe66e9daf6" providerId="Windows Live" clId="Web-{26686AC4-EB24-458E-BC71-6DFFD05156CE}" dt="2020-04-28T10:15:51.566" v="167"/>
          <ac:spMkLst>
            <pc:docMk/>
            <pc:sldMk cId="1831482316" sldId="263"/>
            <ac:spMk id="3" creationId="{E8ADE7D6-9FF9-46E0-AC14-CFF8577EB64E}"/>
          </ac:spMkLst>
        </pc:spChg>
        <pc:spChg chg="add del">
          <ac:chgData name="Małgorzata Jankowska" userId="9c197fbe66e9daf6" providerId="Windows Live" clId="Web-{26686AC4-EB24-458E-BC71-6DFFD05156CE}" dt="2020-04-28T10:16:01.363" v="169"/>
          <ac:spMkLst>
            <pc:docMk/>
            <pc:sldMk cId="1831482316" sldId="263"/>
            <ac:spMk id="8" creationId="{28A4160F-E834-4B5F-8117-F7B5E6BF23C0}"/>
          </ac:spMkLst>
        </pc:spChg>
        <pc:spChg chg="add del">
          <ac:chgData name="Małgorzata Jankowska" userId="9c197fbe66e9daf6" providerId="Windows Live" clId="Web-{26686AC4-EB24-458E-BC71-6DFFD05156CE}" dt="2020-04-28T10:16:01.363" v="169"/>
          <ac:spMkLst>
            <pc:docMk/>
            <pc:sldMk cId="1831482316" sldId="263"/>
            <ac:spMk id="11" creationId="{14971F3D-D875-4DF1-B80E-037D43474097}"/>
          </ac:spMkLst>
        </pc:spChg>
        <pc:spChg chg="add del">
          <ac:chgData name="Małgorzata Jankowska" userId="9c197fbe66e9daf6" providerId="Windows Live" clId="Web-{26686AC4-EB24-458E-BC71-6DFFD05156CE}" dt="2020-04-28T10:29:13.564" v="320"/>
          <ac:spMkLst>
            <pc:docMk/>
            <pc:sldMk cId="1831482316" sldId="263"/>
            <ac:spMk id="16" creationId="{7598300D-80B4-4198-A7BD-B15BC31C9A4A}"/>
          </ac:spMkLst>
        </pc:s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1831482316" sldId="263"/>
            <ac:grpSpMk id="9" creationId="{FFDFDE97-4A97-47C3-A34F-FC7FD441CB87}"/>
          </ac:grpSpMkLst>
        </pc:grpChg>
        <pc:grpChg chg="add del">
          <ac:chgData name="Małgorzata Jankowska" userId="9c197fbe66e9daf6" providerId="Windows Live" clId="Web-{26686AC4-EB24-458E-BC71-6DFFD05156CE}" dt="2020-04-28T10:16:01.363" v="169"/>
          <ac:grpSpMkLst>
            <pc:docMk/>
            <pc:sldMk cId="1831482316" sldId="263"/>
            <ac:grpSpMk id="13" creationId="{544C8833-366C-4933-A794-34047F663BFE}"/>
          </ac:grpSpMkLst>
        </pc:grpChg>
        <pc:grpChg chg="add del">
          <ac:chgData name="Małgorzata Jankowska" userId="9c197fbe66e9daf6" providerId="Windows Live" clId="Web-{26686AC4-EB24-458E-BC71-6DFFD05156CE}" dt="2020-04-28T10:16:01.363" v="169"/>
          <ac:grpSpMkLst>
            <pc:docMk/>
            <pc:sldMk cId="1831482316" sldId="263"/>
            <ac:grpSpMk id="17" creationId="{4ABE1724-B239-4507-9060-905C208BE8F7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1831482316" sldId="263"/>
            <ac:grpSpMk id="19" creationId="{AEE4B65F-3548-4B65-9353-5B888725B8E6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1831482316" sldId="263"/>
            <ac:grpSpMk id="23" creationId="{7EF05D2A-6417-4683-B103-2F6594C7F90A}"/>
          </ac:grpSpMkLst>
        </pc:grpChg>
        <pc:picChg chg="add mod ord">
          <ac:chgData name="Małgorzata Jankowska" userId="9c197fbe66e9daf6" providerId="Windows Live" clId="Web-{26686AC4-EB24-458E-BC71-6DFFD05156CE}" dt="2020-04-28T10:29:13.564" v="320"/>
          <ac:picMkLst>
            <pc:docMk/>
            <pc:sldMk cId="1831482316" sldId="263"/>
            <ac:picMk id="4" creationId="{36454D88-433A-4EF8-B9C4-D4B63EE0F74C}"/>
          </ac:picMkLst>
        </pc:picChg>
      </pc:sldChg>
      <pc:sldChg chg="addSp delSp modSp new mod setBg modClrScheme delDesignElem chgLayout">
        <pc:chgData name="Małgorzata Jankowska" userId="9c197fbe66e9daf6" providerId="Windows Live" clId="Web-{26686AC4-EB24-458E-BC71-6DFFD05156CE}" dt="2020-04-28T10:29:13.564" v="320"/>
        <pc:sldMkLst>
          <pc:docMk/>
          <pc:sldMk cId="767558429" sldId="264"/>
        </pc:sldMkLst>
        <pc:spChg chg="del mod ord">
          <ac:chgData name="Małgorzata Jankowska" userId="9c197fbe66e9daf6" providerId="Windows Live" clId="Web-{26686AC4-EB24-458E-BC71-6DFFD05156CE}" dt="2020-04-28T10:24:29.799" v="274"/>
          <ac:spMkLst>
            <pc:docMk/>
            <pc:sldMk cId="767558429" sldId="264"/>
            <ac:spMk id="2" creationId="{19742A09-AE8A-405D-B6F0-368BDA2BE04E}"/>
          </ac:spMkLst>
        </pc:spChg>
        <pc:spChg chg="del">
          <ac:chgData name="Małgorzata Jankowska" userId="9c197fbe66e9daf6" providerId="Windows Live" clId="Web-{26686AC4-EB24-458E-BC71-6DFFD05156CE}" dt="2020-04-28T10:24:16.942" v="269"/>
          <ac:spMkLst>
            <pc:docMk/>
            <pc:sldMk cId="767558429" sldId="264"/>
            <ac:spMk id="3" creationId="{A8CAC12A-C5C6-4B67-ABF2-F806819F54FB}"/>
          </ac:spMkLst>
        </pc:spChg>
        <pc:spChg chg="add mod">
          <ac:chgData name="Małgorzata Jankowska" userId="9c197fbe66e9daf6" providerId="Windows Live" clId="Web-{26686AC4-EB24-458E-BC71-6DFFD05156CE}" dt="2020-04-28T10:24:20.515" v="273"/>
          <ac:spMkLst>
            <pc:docMk/>
            <pc:sldMk cId="767558429" sldId="264"/>
            <ac:spMk id="6" creationId="{77E560C8-223F-44EA-AB89-94B23EFE59DF}"/>
          </ac:spMkLst>
        </pc:spChg>
        <pc:spChg chg="add mod ord">
          <ac:chgData name="Małgorzata Jankowska" userId="9c197fbe66e9daf6" providerId="Windows Live" clId="Web-{26686AC4-EB24-458E-BC71-6DFFD05156CE}" dt="2020-04-28T10:29:13.564" v="320"/>
          <ac:spMkLst>
            <pc:docMk/>
            <pc:sldMk cId="767558429" sldId="264"/>
            <ac:spMk id="10" creationId="{52F2881A-26F1-4BE1-BD66-FE7A2C7D29EB}"/>
          </ac:spMkLst>
        </pc:spChg>
        <pc:spChg chg="add del">
          <ac:chgData name="Małgorzata Jankowska" userId="9c197fbe66e9daf6" providerId="Windows Live" clId="Web-{26686AC4-EB24-458E-BC71-6DFFD05156CE}" dt="2020-04-28T10:29:13.564" v="320"/>
          <ac:spMkLst>
            <pc:docMk/>
            <pc:sldMk cId="767558429" sldId="264"/>
            <ac:spMk id="13" creationId="{14971F3D-D875-4DF1-B80E-037D43474097}"/>
          </ac:spMkLst>
        </pc:s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767558429" sldId="264"/>
            <ac:grpSpMk id="15" creationId="{544C8833-366C-4933-A794-34047F663BFE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767558429" sldId="264"/>
            <ac:grpSpMk id="19" creationId="{4ABE1724-B239-4507-9060-905C208BE8F7}"/>
          </ac:grpSpMkLst>
        </pc:grpChg>
        <pc:picChg chg="add mod ord">
          <ac:chgData name="Małgorzata Jankowska" userId="9c197fbe66e9daf6" providerId="Windows Live" clId="Web-{26686AC4-EB24-458E-BC71-6DFFD05156CE}" dt="2020-04-28T10:24:20.515" v="273"/>
          <ac:picMkLst>
            <pc:docMk/>
            <pc:sldMk cId="767558429" sldId="264"/>
            <ac:picMk id="4" creationId="{46E78C72-E3E7-466D-B707-6F167E5854F0}"/>
          </ac:picMkLst>
        </pc:picChg>
      </pc:sldChg>
      <pc:sldChg chg="addSp delSp modSp new mod setBg modClrScheme delDesignElem chgLayout">
        <pc:chgData name="Małgorzata Jankowska" userId="9c197fbe66e9daf6" providerId="Windows Live" clId="Web-{26686AC4-EB24-458E-BC71-6DFFD05156CE}" dt="2020-04-28T10:29:13.564" v="320"/>
        <pc:sldMkLst>
          <pc:docMk/>
          <pc:sldMk cId="818590294" sldId="265"/>
        </pc:sldMkLst>
        <pc:spChg chg="del">
          <ac:chgData name="Małgorzata Jankowska" userId="9c197fbe66e9daf6" providerId="Windows Live" clId="Web-{26686AC4-EB24-458E-BC71-6DFFD05156CE}" dt="2020-04-28T10:25:56.704" v="295"/>
          <ac:spMkLst>
            <pc:docMk/>
            <pc:sldMk cId="818590294" sldId="265"/>
            <ac:spMk id="2" creationId="{1C444136-85F1-49FD-BBA4-1E663EE76140}"/>
          </ac:spMkLst>
        </pc:spChg>
        <pc:spChg chg="del">
          <ac:chgData name="Małgorzata Jankowska" userId="9c197fbe66e9daf6" providerId="Windows Live" clId="Web-{26686AC4-EB24-458E-BC71-6DFFD05156CE}" dt="2020-04-28T10:26:31.704" v="296"/>
          <ac:spMkLst>
            <pc:docMk/>
            <pc:sldMk cId="818590294" sldId="265"/>
            <ac:spMk id="3" creationId="{68475DA5-AFF9-4B1C-B2E3-773595EB6136}"/>
          </ac:spMkLst>
        </pc:spChg>
        <pc:spChg chg="add mod ord">
          <ac:chgData name="Małgorzata Jankowska" userId="9c197fbe66e9daf6" providerId="Windows Live" clId="Web-{26686AC4-EB24-458E-BC71-6DFFD05156CE}" dt="2020-04-28T10:29:13.564" v="320"/>
          <ac:spMkLst>
            <pc:docMk/>
            <pc:sldMk cId="818590294" sldId="265"/>
            <ac:spMk id="8" creationId="{B3713F04-383B-458B-BCCF-97AB65BDBD1D}"/>
          </ac:spMkLst>
        </pc:spChg>
        <pc:spChg chg="add del">
          <ac:chgData name="Małgorzata Jankowska" userId="9c197fbe66e9daf6" providerId="Windows Live" clId="Web-{26686AC4-EB24-458E-BC71-6DFFD05156CE}" dt="2020-04-28T10:29:13.564" v="320"/>
          <ac:spMkLst>
            <pc:docMk/>
            <pc:sldMk cId="818590294" sldId="265"/>
            <ac:spMk id="11" creationId="{14971F3D-D875-4DF1-B80E-037D43474097}"/>
          </ac:spMkLst>
        </pc:s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818590294" sldId="265"/>
            <ac:grpSpMk id="13" creationId="{544C8833-366C-4933-A794-34047F663BFE}"/>
          </ac:grpSpMkLst>
        </pc:grpChg>
        <pc:grpChg chg="add del">
          <ac:chgData name="Małgorzata Jankowska" userId="9c197fbe66e9daf6" providerId="Windows Live" clId="Web-{26686AC4-EB24-458E-BC71-6DFFD05156CE}" dt="2020-04-28T10:29:13.564" v="320"/>
          <ac:grpSpMkLst>
            <pc:docMk/>
            <pc:sldMk cId="818590294" sldId="265"/>
            <ac:grpSpMk id="17" creationId="{4ABE1724-B239-4507-9060-905C208BE8F7}"/>
          </ac:grpSpMkLst>
        </pc:grpChg>
        <pc:picChg chg="add mod ord">
          <ac:chgData name="Małgorzata Jankowska" userId="9c197fbe66e9daf6" providerId="Windows Live" clId="Web-{26686AC4-EB24-458E-BC71-6DFFD05156CE}" dt="2020-04-28T10:26:38.626" v="297"/>
          <ac:picMkLst>
            <pc:docMk/>
            <pc:sldMk cId="818590294" sldId="265"/>
            <ac:picMk id="4" creationId="{439CC92A-6157-486C-86D9-30D5959F6C2C}"/>
          </ac:picMkLst>
        </pc:picChg>
      </pc:sldChg>
      <pc:sldChg chg="addSp delSp modSp new mod setBg modClrScheme delDesignElem chgLayout">
        <pc:chgData name="Małgorzata Jankowska" userId="9c197fbe66e9daf6" providerId="Windows Live" clId="Web-{26686AC4-EB24-458E-BC71-6DFFD05156CE}" dt="2020-04-28T10:29:31.033" v="321"/>
        <pc:sldMkLst>
          <pc:docMk/>
          <pc:sldMk cId="3602446483" sldId="266"/>
        </pc:sldMkLst>
        <pc:spChg chg="del">
          <ac:chgData name="Małgorzata Jankowska" userId="9c197fbe66e9daf6" providerId="Windows Live" clId="Web-{26686AC4-EB24-458E-BC71-6DFFD05156CE}" dt="2020-04-28T10:27:58.595" v="312"/>
          <ac:spMkLst>
            <pc:docMk/>
            <pc:sldMk cId="3602446483" sldId="266"/>
            <ac:spMk id="2" creationId="{15E16E70-B83C-4479-9C28-30BE42A15FDB}"/>
          </ac:spMkLst>
        </pc:spChg>
        <pc:spChg chg="del">
          <ac:chgData name="Małgorzata Jankowska" userId="9c197fbe66e9daf6" providerId="Windows Live" clId="Web-{26686AC4-EB24-458E-BC71-6DFFD05156CE}" dt="2020-04-28T10:28:12.173" v="313"/>
          <ac:spMkLst>
            <pc:docMk/>
            <pc:sldMk cId="3602446483" sldId="266"/>
            <ac:spMk id="3" creationId="{160DC40B-A86B-432F-947B-FAD18253FFE1}"/>
          </ac:spMkLst>
        </pc:spChg>
        <pc:spChg chg="add del">
          <ac:chgData name="Małgorzata Jankowska" userId="9c197fbe66e9daf6" providerId="Windows Live" clId="Web-{26686AC4-EB24-458E-BC71-6DFFD05156CE}" dt="2020-04-28T10:29:31.033" v="321"/>
          <ac:spMkLst>
            <pc:docMk/>
            <pc:sldMk cId="3602446483" sldId="266"/>
            <ac:spMk id="6" creationId="{BA79F213-51C2-42E5-A917-142526CC6716}"/>
          </ac:spMkLst>
        </pc:spChg>
        <pc:spChg chg="add del">
          <ac:chgData name="Małgorzata Jankowska" userId="9c197fbe66e9daf6" providerId="Windows Live" clId="Web-{26686AC4-EB24-458E-BC71-6DFFD05156CE}" dt="2020-04-28T10:29:31.033" v="321"/>
          <ac:spMkLst>
            <pc:docMk/>
            <pc:sldMk cId="3602446483" sldId="266"/>
            <ac:spMk id="7" creationId="{C478AE16-9FFE-40EC-B81F-FAD67DA86064}"/>
          </ac:spMkLst>
        </pc:spChg>
        <pc:spChg chg="add del">
          <ac:chgData name="Małgorzata Jankowska" userId="9c197fbe66e9daf6" providerId="Windows Live" clId="Web-{26686AC4-EB24-458E-BC71-6DFFD05156CE}" dt="2020-04-28T10:28:34.142" v="315"/>
          <ac:spMkLst>
            <pc:docMk/>
            <pc:sldMk cId="3602446483" sldId="266"/>
            <ac:spMk id="8" creationId="{7D92F9AA-E198-4F2D-977F-3FAC49E6AC49}"/>
          </ac:spMkLst>
        </pc:spChg>
        <pc:spChg chg="add del mod ord">
          <ac:chgData name="Małgorzata Jankowska" userId="9c197fbe66e9daf6" providerId="Windows Live" clId="Web-{26686AC4-EB24-458E-BC71-6DFFD05156CE}" dt="2020-04-28T10:29:31.033" v="321"/>
          <ac:spMkLst>
            <pc:docMk/>
            <pc:sldMk cId="3602446483" sldId="266"/>
            <ac:spMk id="9" creationId="{5BD13F82-087A-422B-A163-422B94C51C61}"/>
          </ac:spMkLst>
        </pc:spChg>
        <pc:spChg chg="add del">
          <ac:chgData name="Małgorzata Jankowska" userId="9c197fbe66e9daf6" providerId="Windows Live" clId="Web-{26686AC4-EB24-458E-BC71-6DFFD05156CE}" dt="2020-04-28T10:28:34.142" v="315"/>
          <ac:spMkLst>
            <pc:docMk/>
            <pc:sldMk cId="3602446483" sldId="266"/>
            <ac:spMk id="11" creationId="{14971F3D-D875-4DF1-B80E-037D43474097}"/>
          </ac:spMkLst>
        </pc:spChg>
        <pc:grpChg chg="add del">
          <ac:chgData name="Małgorzata Jankowska" userId="9c197fbe66e9daf6" providerId="Windows Live" clId="Web-{26686AC4-EB24-458E-BC71-6DFFD05156CE}" dt="2020-04-28T10:28:34.142" v="315"/>
          <ac:grpSpMkLst>
            <pc:docMk/>
            <pc:sldMk cId="3602446483" sldId="266"/>
            <ac:grpSpMk id="13" creationId="{544C8833-366C-4933-A794-34047F663BFE}"/>
          </ac:grpSpMkLst>
        </pc:grpChg>
        <pc:grpChg chg="add del">
          <ac:chgData name="Małgorzata Jankowska" userId="9c197fbe66e9daf6" providerId="Windows Live" clId="Web-{26686AC4-EB24-458E-BC71-6DFFD05156CE}" dt="2020-04-28T10:29:31.033" v="321"/>
          <ac:grpSpMkLst>
            <pc:docMk/>
            <pc:sldMk cId="3602446483" sldId="266"/>
            <ac:grpSpMk id="15" creationId="{2C58EF69-4C86-43C8-B9E3-778544933C04}"/>
          </ac:grpSpMkLst>
        </pc:grpChg>
        <pc:grpChg chg="add del">
          <ac:chgData name="Małgorzata Jankowska" userId="9c197fbe66e9daf6" providerId="Windows Live" clId="Web-{26686AC4-EB24-458E-BC71-6DFFD05156CE}" dt="2020-04-28T10:28:34.142" v="315"/>
          <ac:grpSpMkLst>
            <pc:docMk/>
            <pc:sldMk cId="3602446483" sldId="266"/>
            <ac:grpSpMk id="17" creationId="{4ABE1724-B239-4507-9060-905C208BE8F7}"/>
          </ac:grpSpMkLst>
        </pc:grpChg>
        <pc:picChg chg="add mod ord">
          <ac:chgData name="Małgorzata Jankowska" userId="9c197fbe66e9daf6" providerId="Windows Live" clId="Web-{26686AC4-EB24-458E-BC71-6DFFD05156CE}" dt="2020-04-28T10:29:31.033" v="321"/>
          <ac:picMkLst>
            <pc:docMk/>
            <pc:sldMk cId="3602446483" sldId="266"/>
            <ac:picMk id="4" creationId="{2E38C1C4-EFD0-4DF9-B81B-88D875A53294}"/>
          </ac:picMkLst>
        </pc:picChg>
      </pc:sldChg>
      <pc:sldMasterChg chg="del delSldLayout">
        <pc:chgData name="Małgorzata Jankowska" userId="9c197fbe66e9daf6" providerId="Windows Live" clId="Web-{26686AC4-EB24-458E-BC71-6DFFD05156CE}" dt="2020-04-28T09:53:20.901" v="33"/>
        <pc:sldMasterMkLst>
          <pc:docMk/>
          <pc:sldMasterMk cId="719807645" sldId="2147483767"/>
        </pc:sldMasterMkLst>
        <pc:sldLayoutChg chg="del">
          <pc:chgData name="Małgorzata Jankowska" userId="9c197fbe66e9daf6" providerId="Windows Live" clId="Web-{26686AC4-EB24-458E-BC71-6DFFD05156CE}" dt="2020-04-28T09:53:20.901" v="33"/>
          <pc:sldLayoutMkLst>
            <pc:docMk/>
            <pc:sldMasterMk cId="719807645" sldId="2147483767"/>
            <pc:sldLayoutMk cId="2163876793" sldId="2147483768"/>
          </pc:sldLayoutMkLst>
        </pc:sldLayoutChg>
        <pc:sldLayoutChg chg="del">
          <pc:chgData name="Małgorzata Jankowska" userId="9c197fbe66e9daf6" providerId="Windows Live" clId="Web-{26686AC4-EB24-458E-BC71-6DFFD05156CE}" dt="2020-04-28T09:53:20.901" v="33"/>
          <pc:sldLayoutMkLst>
            <pc:docMk/>
            <pc:sldMasterMk cId="719807645" sldId="2147483767"/>
            <pc:sldLayoutMk cId="1652221955" sldId="2147483769"/>
          </pc:sldLayoutMkLst>
        </pc:sldLayoutChg>
        <pc:sldLayoutChg chg="del">
          <pc:chgData name="Małgorzata Jankowska" userId="9c197fbe66e9daf6" providerId="Windows Live" clId="Web-{26686AC4-EB24-458E-BC71-6DFFD05156CE}" dt="2020-04-28T09:53:20.901" v="33"/>
          <pc:sldLayoutMkLst>
            <pc:docMk/>
            <pc:sldMasterMk cId="719807645" sldId="2147483767"/>
            <pc:sldLayoutMk cId="1040968669" sldId="2147483770"/>
          </pc:sldLayoutMkLst>
        </pc:sldLayoutChg>
        <pc:sldLayoutChg chg="del">
          <pc:chgData name="Małgorzata Jankowska" userId="9c197fbe66e9daf6" providerId="Windows Live" clId="Web-{26686AC4-EB24-458E-BC71-6DFFD05156CE}" dt="2020-04-28T09:53:20.901" v="33"/>
          <pc:sldLayoutMkLst>
            <pc:docMk/>
            <pc:sldMasterMk cId="719807645" sldId="2147483767"/>
            <pc:sldLayoutMk cId="2467484957" sldId="2147483771"/>
          </pc:sldLayoutMkLst>
        </pc:sldLayoutChg>
        <pc:sldLayoutChg chg="del">
          <pc:chgData name="Małgorzata Jankowska" userId="9c197fbe66e9daf6" providerId="Windows Live" clId="Web-{26686AC4-EB24-458E-BC71-6DFFD05156CE}" dt="2020-04-28T09:53:20.901" v="33"/>
          <pc:sldLayoutMkLst>
            <pc:docMk/>
            <pc:sldMasterMk cId="719807645" sldId="2147483767"/>
            <pc:sldLayoutMk cId="1644935497" sldId="2147483772"/>
          </pc:sldLayoutMkLst>
        </pc:sldLayoutChg>
        <pc:sldLayoutChg chg="del">
          <pc:chgData name="Małgorzata Jankowska" userId="9c197fbe66e9daf6" providerId="Windows Live" clId="Web-{26686AC4-EB24-458E-BC71-6DFFD05156CE}" dt="2020-04-28T09:53:20.901" v="33"/>
          <pc:sldLayoutMkLst>
            <pc:docMk/>
            <pc:sldMasterMk cId="719807645" sldId="2147483767"/>
            <pc:sldLayoutMk cId="1186135378" sldId="2147483773"/>
          </pc:sldLayoutMkLst>
        </pc:sldLayoutChg>
        <pc:sldLayoutChg chg="del">
          <pc:chgData name="Małgorzata Jankowska" userId="9c197fbe66e9daf6" providerId="Windows Live" clId="Web-{26686AC4-EB24-458E-BC71-6DFFD05156CE}" dt="2020-04-28T09:53:20.901" v="33"/>
          <pc:sldLayoutMkLst>
            <pc:docMk/>
            <pc:sldMasterMk cId="719807645" sldId="2147483767"/>
            <pc:sldLayoutMk cId="3935173671" sldId="2147483774"/>
          </pc:sldLayoutMkLst>
        </pc:sldLayoutChg>
        <pc:sldLayoutChg chg="del">
          <pc:chgData name="Małgorzata Jankowska" userId="9c197fbe66e9daf6" providerId="Windows Live" clId="Web-{26686AC4-EB24-458E-BC71-6DFFD05156CE}" dt="2020-04-28T09:53:20.901" v="33"/>
          <pc:sldLayoutMkLst>
            <pc:docMk/>
            <pc:sldMasterMk cId="719807645" sldId="2147483767"/>
            <pc:sldLayoutMk cId="2152697711" sldId="2147483775"/>
          </pc:sldLayoutMkLst>
        </pc:sldLayoutChg>
        <pc:sldLayoutChg chg="del">
          <pc:chgData name="Małgorzata Jankowska" userId="9c197fbe66e9daf6" providerId="Windows Live" clId="Web-{26686AC4-EB24-458E-BC71-6DFFD05156CE}" dt="2020-04-28T09:53:20.901" v="33"/>
          <pc:sldLayoutMkLst>
            <pc:docMk/>
            <pc:sldMasterMk cId="719807645" sldId="2147483767"/>
            <pc:sldLayoutMk cId="3178648546" sldId="2147483776"/>
          </pc:sldLayoutMkLst>
        </pc:sldLayoutChg>
        <pc:sldLayoutChg chg="del">
          <pc:chgData name="Małgorzata Jankowska" userId="9c197fbe66e9daf6" providerId="Windows Live" clId="Web-{26686AC4-EB24-458E-BC71-6DFFD05156CE}" dt="2020-04-28T09:53:20.901" v="33"/>
          <pc:sldLayoutMkLst>
            <pc:docMk/>
            <pc:sldMasterMk cId="719807645" sldId="2147483767"/>
            <pc:sldLayoutMk cId="4046032802" sldId="2147483777"/>
          </pc:sldLayoutMkLst>
        </pc:sldLayoutChg>
        <pc:sldLayoutChg chg="del">
          <pc:chgData name="Małgorzata Jankowska" userId="9c197fbe66e9daf6" providerId="Windows Live" clId="Web-{26686AC4-EB24-458E-BC71-6DFFD05156CE}" dt="2020-04-28T09:53:20.901" v="33"/>
          <pc:sldLayoutMkLst>
            <pc:docMk/>
            <pc:sldMasterMk cId="719807645" sldId="2147483767"/>
            <pc:sldLayoutMk cId="1568826437" sldId="2147483778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3:31.980" v="34"/>
        <pc:sldMasterMkLst>
          <pc:docMk/>
          <pc:sldMasterMk cId="3140941378" sldId="2147483779"/>
        </pc:sldMasterMkLst>
        <pc:sldLayoutChg chg="add del mod replId">
          <pc:chgData name="Małgorzata Jankowska" userId="9c197fbe66e9daf6" providerId="Windows Live" clId="Web-{26686AC4-EB24-458E-BC71-6DFFD05156CE}" dt="2020-04-28T09:53:31.980" v="34"/>
          <pc:sldLayoutMkLst>
            <pc:docMk/>
            <pc:sldMasterMk cId="3140941378" sldId="2147483779"/>
            <pc:sldLayoutMk cId="3768862922" sldId="214748378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31.980" v="34"/>
          <pc:sldLayoutMkLst>
            <pc:docMk/>
            <pc:sldMasterMk cId="3140941378" sldId="2147483779"/>
            <pc:sldLayoutMk cId="3668393717" sldId="214748378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31.980" v="34"/>
          <pc:sldLayoutMkLst>
            <pc:docMk/>
            <pc:sldMasterMk cId="3140941378" sldId="2147483779"/>
            <pc:sldLayoutMk cId="4070608585" sldId="214748378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31.980" v="34"/>
          <pc:sldLayoutMkLst>
            <pc:docMk/>
            <pc:sldMasterMk cId="3140941378" sldId="2147483779"/>
            <pc:sldLayoutMk cId="1721984580" sldId="214748378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31.980" v="34"/>
          <pc:sldLayoutMkLst>
            <pc:docMk/>
            <pc:sldMasterMk cId="3140941378" sldId="2147483779"/>
            <pc:sldLayoutMk cId="2574064111" sldId="214748378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31.980" v="34"/>
          <pc:sldLayoutMkLst>
            <pc:docMk/>
            <pc:sldMasterMk cId="3140941378" sldId="2147483779"/>
            <pc:sldLayoutMk cId="2067270370" sldId="214748378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31.980" v="34"/>
          <pc:sldLayoutMkLst>
            <pc:docMk/>
            <pc:sldMasterMk cId="3140941378" sldId="2147483779"/>
            <pc:sldLayoutMk cId="743571981" sldId="214748378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31.980" v="34"/>
          <pc:sldLayoutMkLst>
            <pc:docMk/>
            <pc:sldMasterMk cId="3140941378" sldId="2147483779"/>
            <pc:sldLayoutMk cId="1475963841" sldId="214748378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31.980" v="34"/>
          <pc:sldLayoutMkLst>
            <pc:docMk/>
            <pc:sldMasterMk cId="3140941378" sldId="2147483779"/>
            <pc:sldLayoutMk cId="3930764752" sldId="214748378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31.980" v="34"/>
          <pc:sldLayoutMkLst>
            <pc:docMk/>
            <pc:sldMasterMk cId="3140941378" sldId="2147483779"/>
            <pc:sldLayoutMk cId="2039939429" sldId="214748378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31.980" v="34"/>
          <pc:sldLayoutMkLst>
            <pc:docMk/>
            <pc:sldMasterMk cId="3140941378" sldId="2147483779"/>
            <pc:sldLayoutMk cId="370131235" sldId="2147483790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3:43.339" v="35"/>
        <pc:sldMasterMkLst>
          <pc:docMk/>
          <pc:sldMasterMk cId="247142375" sldId="2147483791"/>
        </pc:sldMasterMkLst>
        <pc:sldLayoutChg chg="add del mod replId">
          <pc:chgData name="Małgorzata Jankowska" userId="9c197fbe66e9daf6" providerId="Windows Live" clId="Web-{26686AC4-EB24-458E-BC71-6DFFD05156CE}" dt="2020-04-28T09:53:43.339" v="35"/>
          <pc:sldLayoutMkLst>
            <pc:docMk/>
            <pc:sldMasterMk cId="247142375" sldId="2147483791"/>
            <pc:sldLayoutMk cId="3241214313" sldId="214748379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3.339" v="35"/>
          <pc:sldLayoutMkLst>
            <pc:docMk/>
            <pc:sldMasterMk cId="247142375" sldId="2147483791"/>
            <pc:sldLayoutMk cId="2850867296" sldId="214748379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3.339" v="35"/>
          <pc:sldLayoutMkLst>
            <pc:docMk/>
            <pc:sldMasterMk cId="247142375" sldId="2147483791"/>
            <pc:sldLayoutMk cId="2246594679" sldId="214748379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3.339" v="35"/>
          <pc:sldLayoutMkLst>
            <pc:docMk/>
            <pc:sldMasterMk cId="247142375" sldId="2147483791"/>
            <pc:sldLayoutMk cId="428758605" sldId="214748379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3.339" v="35"/>
          <pc:sldLayoutMkLst>
            <pc:docMk/>
            <pc:sldMasterMk cId="247142375" sldId="2147483791"/>
            <pc:sldLayoutMk cId="1686463895" sldId="214748379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3.339" v="35"/>
          <pc:sldLayoutMkLst>
            <pc:docMk/>
            <pc:sldMasterMk cId="247142375" sldId="2147483791"/>
            <pc:sldLayoutMk cId="2246161241" sldId="214748379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3.339" v="35"/>
          <pc:sldLayoutMkLst>
            <pc:docMk/>
            <pc:sldMasterMk cId="247142375" sldId="2147483791"/>
            <pc:sldLayoutMk cId="2864196791" sldId="214748379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3.339" v="35"/>
          <pc:sldLayoutMkLst>
            <pc:docMk/>
            <pc:sldMasterMk cId="247142375" sldId="2147483791"/>
            <pc:sldLayoutMk cId="2319122891" sldId="214748379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3.339" v="35"/>
          <pc:sldLayoutMkLst>
            <pc:docMk/>
            <pc:sldMasterMk cId="247142375" sldId="2147483791"/>
            <pc:sldLayoutMk cId="3814033377" sldId="214748380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3.339" v="35"/>
          <pc:sldLayoutMkLst>
            <pc:docMk/>
            <pc:sldMasterMk cId="247142375" sldId="2147483791"/>
            <pc:sldLayoutMk cId="1589373742" sldId="214748380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3.339" v="35"/>
          <pc:sldLayoutMkLst>
            <pc:docMk/>
            <pc:sldMasterMk cId="247142375" sldId="2147483791"/>
            <pc:sldLayoutMk cId="3354870716" sldId="2147483802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3:49.620" v="36"/>
        <pc:sldMasterMkLst>
          <pc:docMk/>
          <pc:sldMasterMk cId="3705260122" sldId="2147483803"/>
        </pc:sldMasterMkLst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1197892847" sldId="214748380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2831825463" sldId="214748380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769781931" sldId="214748380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166628860" sldId="214748380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15156243" sldId="214748380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1811229907" sldId="214748380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1485080420" sldId="214748381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3031209924" sldId="214748381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2620687428" sldId="214748381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36798811" sldId="214748381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330377168" sldId="214748381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4026462524" sldId="214748381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3152863642" sldId="214748381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1489199579" sldId="214748381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2156248644" sldId="214748381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1980131195" sldId="214748381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3:49.620" v="36"/>
          <pc:sldLayoutMkLst>
            <pc:docMk/>
            <pc:sldMasterMk cId="3705260122" sldId="2147483803"/>
            <pc:sldLayoutMk cId="1321780354" sldId="2147483820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4:01.730" v="37"/>
        <pc:sldMasterMkLst>
          <pc:docMk/>
          <pc:sldMasterMk cId="2859852904" sldId="2147483821"/>
        </pc:sldMasterMkLst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1656771371" sldId="214748382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2672671342" sldId="214748382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2771586062" sldId="214748382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3831729430" sldId="214748382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1884269401" sldId="214748382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941899203" sldId="214748382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1933612493" sldId="214748382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3451181705" sldId="214748382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1697521829" sldId="214748383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2645762402" sldId="214748383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1081692085" sldId="214748383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2570091612" sldId="214748383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3914645662" sldId="214748383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3872914842" sldId="214748383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1326386311" sldId="214748383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3968473175" sldId="214748383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01.730" v="37"/>
          <pc:sldLayoutMkLst>
            <pc:docMk/>
            <pc:sldMasterMk cId="2859852904" sldId="2147483821"/>
            <pc:sldLayoutMk cId="1568256557" sldId="2147483838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4:12.183" v="38"/>
        <pc:sldMasterMkLst>
          <pc:docMk/>
          <pc:sldMasterMk cId="2251428745" sldId="2147483839"/>
        </pc:sldMasterMkLst>
        <pc:sldLayoutChg chg="add del mod replId">
          <pc:chgData name="Małgorzata Jankowska" userId="9c197fbe66e9daf6" providerId="Windows Live" clId="Web-{26686AC4-EB24-458E-BC71-6DFFD05156CE}" dt="2020-04-28T09:54:12.183" v="38"/>
          <pc:sldLayoutMkLst>
            <pc:docMk/>
            <pc:sldMasterMk cId="2251428745" sldId="2147483839"/>
            <pc:sldLayoutMk cId="3211261853" sldId="214748384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12.183" v="38"/>
          <pc:sldLayoutMkLst>
            <pc:docMk/>
            <pc:sldMasterMk cId="2251428745" sldId="2147483839"/>
            <pc:sldLayoutMk cId="3147720649" sldId="214748384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12.183" v="38"/>
          <pc:sldLayoutMkLst>
            <pc:docMk/>
            <pc:sldMasterMk cId="2251428745" sldId="2147483839"/>
            <pc:sldLayoutMk cId="361406796" sldId="214748384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12.183" v="38"/>
          <pc:sldLayoutMkLst>
            <pc:docMk/>
            <pc:sldMasterMk cId="2251428745" sldId="2147483839"/>
            <pc:sldLayoutMk cId="2065394141" sldId="214748384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12.183" v="38"/>
          <pc:sldLayoutMkLst>
            <pc:docMk/>
            <pc:sldMasterMk cId="2251428745" sldId="2147483839"/>
            <pc:sldLayoutMk cId="3362376139" sldId="214748384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12.183" v="38"/>
          <pc:sldLayoutMkLst>
            <pc:docMk/>
            <pc:sldMasterMk cId="2251428745" sldId="2147483839"/>
            <pc:sldLayoutMk cId="4166672317" sldId="214748384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12.183" v="38"/>
          <pc:sldLayoutMkLst>
            <pc:docMk/>
            <pc:sldMasterMk cId="2251428745" sldId="2147483839"/>
            <pc:sldLayoutMk cId="3141246341" sldId="214748384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12.183" v="38"/>
          <pc:sldLayoutMkLst>
            <pc:docMk/>
            <pc:sldMasterMk cId="2251428745" sldId="2147483839"/>
            <pc:sldLayoutMk cId="1795573014" sldId="214748384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12.183" v="38"/>
          <pc:sldLayoutMkLst>
            <pc:docMk/>
            <pc:sldMasterMk cId="2251428745" sldId="2147483839"/>
            <pc:sldLayoutMk cId="2176159675" sldId="214748384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12.183" v="38"/>
          <pc:sldLayoutMkLst>
            <pc:docMk/>
            <pc:sldMasterMk cId="2251428745" sldId="2147483839"/>
            <pc:sldLayoutMk cId="4142375813" sldId="214748384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12.183" v="38"/>
          <pc:sldLayoutMkLst>
            <pc:docMk/>
            <pc:sldMasterMk cId="2251428745" sldId="2147483839"/>
            <pc:sldLayoutMk cId="3247152460" sldId="2147483850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4:20.714" v="39"/>
        <pc:sldMasterMkLst>
          <pc:docMk/>
          <pc:sldMasterMk cId="68404138" sldId="2147483851"/>
        </pc:sldMasterMkLst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810250038" sldId="214748385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3705461171" sldId="214748385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2311898856" sldId="214748385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2411873106" sldId="214748385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2631452681" sldId="214748385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2113201038" sldId="214748385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1336506153" sldId="214748385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1402420466" sldId="214748385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367726223" sldId="214748386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3946657492" sldId="214748386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2224987404" sldId="214748386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1003285269" sldId="214748386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4150346257" sldId="214748386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135533819" sldId="214748386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3049777578" sldId="214748386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1053470102" sldId="214748386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0.714" v="39"/>
          <pc:sldLayoutMkLst>
            <pc:docMk/>
            <pc:sldMasterMk cId="68404138" sldId="2147483851"/>
            <pc:sldLayoutMk cId="1471815267" sldId="2147483868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4:28.214" v="40"/>
        <pc:sldMasterMkLst>
          <pc:docMk/>
          <pc:sldMasterMk cId="1598305620" sldId="2147483869"/>
        </pc:sldMasterMkLst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100256343" sldId="214748387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1015133156" sldId="214748387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3980086988" sldId="214748387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184426418" sldId="214748387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3387630324" sldId="214748387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3424062518" sldId="214748387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1917837223" sldId="214748387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4214861776" sldId="214748387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1271748707" sldId="214748387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566549697" sldId="214748387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1884344024" sldId="214748388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1211214120" sldId="214748388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2755580842" sldId="214748388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2236388140" sldId="214748388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2773180571" sldId="214748388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698527050" sldId="214748388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28.214" v="40"/>
          <pc:sldLayoutMkLst>
            <pc:docMk/>
            <pc:sldMasterMk cId="1598305620" sldId="2147483869"/>
            <pc:sldLayoutMk cId="20523238" sldId="2147483886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4:36.449" v="41"/>
        <pc:sldMasterMkLst>
          <pc:docMk/>
          <pc:sldMasterMk cId="1813705195" sldId="2147483887"/>
        </pc:sldMasterMkLst>
        <pc:sldLayoutChg chg="add del mod replId">
          <pc:chgData name="Małgorzata Jankowska" userId="9c197fbe66e9daf6" providerId="Windows Live" clId="Web-{26686AC4-EB24-458E-BC71-6DFFD05156CE}" dt="2020-04-28T09:54:36.449" v="41"/>
          <pc:sldLayoutMkLst>
            <pc:docMk/>
            <pc:sldMasterMk cId="1813705195" sldId="2147483887"/>
            <pc:sldLayoutMk cId="502307889" sldId="214748388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36.449" v="41"/>
          <pc:sldLayoutMkLst>
            <pc:docMk/>
            <pc:sldMasterMk cId="1813705195" sldId="2147483887"/>
            <pc:sldLayoutMk cId="3702203081" sldId="214748388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36.449" v="41"/>
          <pc:sldLayoutMkLst>
            <pc:docMk/>
            <pc:sldMasterMk cId="1813705195" sldId="2147483887"/>
            <pc:sldLayoutMk cId="2347588831" sldId="214748389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36.449" v="41"/>
          <pc:sldLayoutMkLst>
            <pc:docMk/>
            <pc:sldMasterMk cId="1813705195" sldId="2147483887"/>
            <pc:sldLayoutMk cId="268935702" sldId="214748389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36.449" v="41"/>
          <pc:sldLayoutMkLst>
            <pc:docMk/>
            <pc:sldMasterMk cId="1813705195" sldId="2147483887"/>
            <pc:sldLayoutMk cId="2453084853" sldId="214748389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36.449" v="41"/>
          <pc:sldLayoutMkLst>
            <pc:docMk/>
            <pc:sldMasterMk cId="1813705195" sldId="2147483887"/>
            <pc:sldLayoutMk cId="732412411" sldId="214748389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36.449" v="41"/>
          <pc:sldLayoutMkLst>
            <pc:docMk/>
            <pc:sldMasterMk cId="1813705195" sldId="2147483887"/>
            <pc:sldLayoutMk cId="3629917690" sldId="214748389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36.449" v="41"/>
          <pc:sldLayoutMkLst>
            <pc:docMk/>
            <pc:sldMasterMk cId="1813705195" sldId="2147483887"/>
            <pc:sldLayoutMk cId="1420220403" sldId="214748389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36.449" v="41"/>
          <pc:sldLayoutMkLst>
            <pc:docMk/>
            <pc:sldMasterMk cId="1813705195" sldId="2147483887"/>
            <pc:sldLayoutMk cId="3052162239" sldId="214748389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36.449" v="41"/>
          <pc:sldLayoutMkLst>
            <pc:docMk/>
            <pc:sldMasterMk cId="1813705195" sldId="2147483887"/>
            <pc:sldLayoutMk cId="3802279187" sldId="214748389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36.449" v="41"/>
          <pc:sldLayoutMkLst>
            <pc:docMk/>
            <pc:sldMasterMk cId="1813705195" sldId="2147483887"/>
            <pc:sldLayoutMk cId="877421227" sldId="2147483898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4:44.777" v="42"/>
        <pc:sldMasterMkLst>
          <pc:docMk/>
          <pc:sldMasterMk cId="1596485315" sldId="2147483899"/>
        </pc:sldMasterMkLst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4038927446" sldId="214748390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2023242719" sldId="214748390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101324689" sldId="214748390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1505087668" sldId="214748390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4276340263" sldId="214748390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2538928232" sldId="214748390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1049246081" sldId="214748390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3577260531" sldId="214748390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2998471236" sldId="214748390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4075761071" sldId="214748390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199041317" sldId="214748391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741550019" sldId="214748391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1178765617" sldId="214748391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2862489861" sldId="214748391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2647470052" sldId="214748391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1685289584" sldId="214748391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44.777" v="42"/>
          <pc:sldLayoutMkLst>
            <pc:docMk/>
            <pc:sldMasterMk cId="1596485315" sldId="2147483899"/>
            <pc:sldLayoutMk cId="1168855322" sldId="2147483916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4:57.246" v="43"/>
        <pc:sldMasterMkLst>
          <pc:docMk/>
          <pc:sldMasterMk cId="2305423256" sldId="2147483917"/>
        </pc:sldMasterMkLst>
        <pc:sldLayoutChg chg="add del mod replId">
          <pc:chgData name="Małgorzata Jankowska" userId="9c197fbe66e9daf6" providerId="Windows Live" clId="Web-{26686AC4-EB24-458E-BC71-6DFFD05156CE}" dt="2020-04-28T09:54:57.246" v="43"/>
          <pc:sldLayoutMkLst>
            <pc:docMk/>
            <pc:sldMasterMk cId="2305423256" sldId="2147483917"/>
            <pc:sldLayoutMk cId="2439105882" sldId="214748391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57.246" v="43"/>
          <pc:sldLayoutMkLst>
            <pc:docMk/>
            <pc:sldMasterMk cId="2305423256" sldId="2147483917"/>
            <pc:sldLayoutMk cId="981477540" sldId="214748391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57.246" v="43"/>
          <pc:sldLayoutMkLst>
            <pc:docMk/>
            <pc:sldMasterMk cId="2305423256" sldId="2147483917"/>
            <pc:sldLayoutMk cId="890906372" sldId="214748392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57.246" v="43"/>
          <pc:sldLayoutMkLst>
            <pc:docMk/>
            <pc:sldMasterMk cId="2305423256" sldId="2147483917"/>
            <pc:sldLayoutMk cId="619728001" sldId="214748392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57.246" v="43"/>
          <pc:sldLayoutMkLst>
            <pc:docMk/>
            <pc:sldMasterMk cId="2305423256" sldId="2147483917"/>
            <pc:sldLayoutMk cId="2241651017" sldId="214748392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57.246" v="43"/>
          <pc:sldLayoutMkLst>
            <pc:docMk/>
            <pc:sldMasterMk cId="2305423256" sldId="2147483917"/>
            <pc:sldLayoutMk cId="2220088214" sldId="214748392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57.246" v="43"/>
          <pc:sldLayoutMkLst>
            <pc:docMk/>
            <pc:sldMasterMk cId="2305423256" sldId="2147483917"/>
            <pc:sldLayoutMk cId="3288070257" sldId="214748392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57.246" v="43"/>
          <pc:sldLayoutMkLst>
            <pc:docMk/>
            <pc:sldMasterMk cId="2305423256" sldId="2147483917"/>
            <pc:sldLayoutMk cId="2235723836" sldId="214748392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57.246" v="43"/>
          <pc:sldLayoutMkLst>
            <pc:docMk/>
            <pc:sldMasterMk cId="2305423256" sldId="2147483917"/>
            <pc:sldLayoutMk cId="553057867" sldId="214748392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57.246" v="43"/>
          <pc:sldLayoutMkLst>
            <pc:docMk/>
            <pc:sldMasterMk cId="2305423256" sldId="2147483917"/>
            <pc:sldLayoutMk cId="2464527803" sldId="214748392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4:57.246" v="43"/>
          <pc:sldLayoutMkLst>
            <pc:docMk/>
            <pc:sldMasterMk cId="2305423256" sldId="2147483917"/>
            <pc:sldLayoutMk cId="2055353287" sldId="2147483928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5:04.074" v="44"/>
        <pc:sldMasterMkLst>
          <pc:docMk/>
          <pc:sldMasterMk cId="1533385127" sldId="2147483929"/>
        </pc:sldMasterMkLst>
        <pc:sldLayoutChg chg="add del mod replId">
          <pc:chgData name="Małgorzata Jankowska" userId="9c197fbe66e9daf6" providerId="Windows Live" clId="Web-{26686AC4-EB24-458E-BC71-6DFFD05156CE}" dt="2020-04-28T09:55:04.074" v="44"/>
          <pc:sldLayoutMkLst>
            <pc:docMk/>
            <pc:sldMasterMk cId="1533385127" sldId="2147483929"/>
            <pc:sldLayoutMk cId="888119118" sldId="214748393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04.074" v="44"/>
          <pc:sldLayoutMkLst>
            <pc:docMk/>
            <pc:sldMasterMk cId="1533385127" sldId="2147483929"/>
            <pc:sldLayoutMk cId="4022854388" sldId="214748393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04.074" v="44"/>
          <pc:sldLayoutMkLst>
            <pc:docMk/>
            <pc:sldMasterMk cId="1533385127" sldId="2147483929"/>
            <pc:sldLayoutMk cId="788531302" sldId="214748393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04.074" v="44"/>
          <pc:sldLayoutMkLst>
            <pc:docMk/>
            <pc:sldMasterMk cId="1533385127" sldId="2147483929"/>
            <pc:sldLayoutMk cId="1988338307" sldId="214748393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04.074" v="44"/>
          <pc:sldLayoutMkLst>
            <pc:docMk/>
            <pc:sldMasterMk cId="1533385127" sldId="2147483929"/>
            <pc:sldLayoutMk cId="2731274923" sldId="214748393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04.074" v="44"/>
          <pc:sldLayoutMkLst>
            <pc:docMk/>
            <pc:sldMasterMk cId="1533385127" sldId="2147483929"/>
            <pc:sldLayoutMk cId="1279219625" sldId="214748393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04.074" v="44"/>
          <pc:sldLayoutMkLst>
            <pc:docMk/>
            <pc:sldMasterMk cId="1533385127" sldId="2147483929"/>
            <pc:sldLayoutMk cId="3603296263" sldId="214748393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04.074" v="44"/>
          <pc:sldLayoutMkLst>
            <pc:docMk/>
            <pc:sldMasterMk cId="1533385127" sldId="2147483929"/>
            <pc:sldLayoutMk cId="1623122512" sldId="214748393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04.074" v="44"/>
          <pc:sldLayoutMkLst>
            <pc:docMk/>
            <pc:sldMasterMk cId="1533385127" sldId="2147483929"/>
            <pc:sldLayoutMk cId="4032113700" sldId="214748393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04.074" v="44"/>
          <pc:sldLayoutMkLst>
            <pc:docMk/>
            <pc:sldMasterMk cId="1533385127" sldId="2147483929"/>
            <pc:sldLayoutMk cId="4279742260" sldId="214748393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04.074" v="44"/>
          <pc:sldLayoutMkLst>
            <pc:docMk/>
            <pc:sldMasterMk cId="1533385127" sldId="2147483929"/>
            <pc:sldLayoutMk cId="1287075875" sldId="2147483940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5:12.324" v="45"/>
        <pc:sldMasterMkLst>
          <pc:docMk/>
          <pc:sldMasterMk cId="1017683040" sldId="2147483941"/>
        </pc:sldMasterMkLst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1459843668" sldId="214748394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2903762087" sldId="214748394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2032859954" sldId="214748394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560921723" sldId="214748394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472206502" sldId="214748394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1483644163" sldId="214748394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1061686214" sldId="214748394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1065543758" sldId="214748394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1819207209" sldId="214748395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2516034317" sldId="214748395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136678499" sldId="214748395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2920670387" sldId="214748395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3626492694" sldId="214748395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12.324" v="45"/>
          <pc:sldLayoutMkLst>
            <pc:docMk/>
            <pc:sldMasterMk cId="1017683040" sldId="2147483941"/>
            <pc:sldLayoutMk cId="3002806850" sldId="2147483955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5:37.168" v="46"/>
        <pc:sldMasterMkLst>
          <pc:docMk/>
          <pc:sldMasterMk cId="662920536" sldId="2147483956"/>
        </pc:sldMasterMkLst>
        <pc:sldLayoutChg chg="add del mod replId">
          <pc:chgData name="Małgorzata Jankowska" userId="9c197fbe66e9daf6" providerId="Windows Live" clId="Web-{26686AC4-EB24-458E-BC71-6DFFD05156CE}" dt="2020-04-28T09:55:37.168" v="46"/>
          <pc:sldLayoutMkLst>
            <pc:docMk/>
            <pc:sldMasterMk cId="662920536" sldId="2147483956"/>
            <pc:sldLayoutMk cId="3881467066" sldId="214748395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37.168" v="46"/>
          <pc:sldLayoutMkLst>
            <pc:docMk/>
            <pc:sldMasterMk cId="662920536" sldId="2147483956"/>
            <pc:sldLayoutMk cId="1049134031" sldId="214748395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37.168" v="46"/>
          <pc:sldLayoutMkLst>
            <pc:docMk/>
            <pc:sldMasterMk cId="662920536" sldId="2147483956"/>
            <pc:sldLayoutMk cId="3097904940" sldId="214748395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37.168" v="46"/>
          <pc:sldLayoutMkLst>
            <pc:docMk/>
            <pc:sldMasterMk cId="662920536" sldId="2147483956"/>
            <pc:sldLayoutMk cId="682047424" sldId="214748396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37.168" v="46"/>
          <pc:sldLayoutMkLst>
            <pc:docMk/>
            <pc:sldMasterMk cId="662920536" sldId="2147483956"/>
            <pc:sldLayoutMk cId="1063984685" sldId="214748396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37.168" v="46"/>
          <pc:sldLayoutMkLst>
            <pc:docMk/>
            <pc:sldMasterMk cId="662920536" sldId="2147483956"/>
            <pc:sldLayoutMk cId="1910089738" sldId="214748396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37.168" v="46"/>
          <pc:sldLayoutMkLst>
            <pc:docMk/>
            <pc:sldMasterMk cId="662920536" sldId="2147483956"/>
            <pc:sldLayoutMk cId="1255821313" sldId="214748396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37.168" v="46"/>
          <pc:sldLayoutMkLst>
            <pc:docMk/>
            <pc:sldMasterMk cId="662920536" sldId="2147483956"/>
            <pc:sldLayoutMk cId="1093694123" sldId="214748396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37.168" v="46"/>
          <pc:sldLayoutMkLst>
            <pc:docMk/>
            <pc:sldMasterMk cId="662920536" sldId="2147483956"/>
            <pc:sldLayoutMk cId="1163816409" sldId="214748396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37.168" v="46"/>
          <pc:sldLayoutMkLst>
            <pc:docMk/>
            <pc:sldMasterMk cId="662920536" sldId="2147483956"/>
            <pc:sldLayoutMk cId="2598708729" sldId="214748396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37.168" v="46"/>
          <pc:sldLayoutMkLst>
            <pc:docMk/>
            <pc:sldMasterMk cId="662920536" sldId="2147483956"/>
            <pc:sldLayoutMk cId="3051394134" sldId="2147483967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5:50.356" v="47"/>
        <pc:sldMasterMkLst>
          <pc:docMk/>
          <pc:sldMasterMk cId="80693304" sldId="2147483968"/>
        </pc:sldMasterMkLst>
        <pc:sldLayoutChg chg="add del mod replId">
          <pc:chgData name="Małgorzata Jankowska" userId="9c197fbe66e9daf6" providerId="Windows Live" clId="Web-{26686AC4-EB24-458E-BC71-6DFFD05156CE}" dt="2020-04-28T09:55:50.356" v="47"/>
          <pc:sldLayoutMkLst>
            <pc:docMk/>
            <pc:sldMasterMk cId="80693304" sldId="2147483968"/>
            <pc:sldLayoutMk cId="3039201271" sldId="214748396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0.356" v="47"/>
          <pc:sldLayoutMkLst>
            <pc:docMk/>
            <pc:sldMasterMk cId="80693304" sldId="2147483968"/>
            <pc:sldLayoutMk cId="576595074" sldId="214748397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0.356" v="47"/>
          <pc:sldLayoutMkLst>
            <pc:docMk/>
            <pc:sldMasterMk cId="80693304" sldId="2147483968"/>
            <pc:sldLayoutMk cId="1844364781" sldId="214748397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0.356" v="47"/>
          <pc:sldLayoutMkLst>
            <pc:docMk/>
            <pc:sldMasterMk cId="80693304" sldId="2147483968"/>
            <pc:sldLayoutMk cId="3817149249" sldId="214748397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0.356" v="47"/>
          <pc:sldLayoutMkLst>
            <pc:docMk/>
            <pc:sldMasterMk cId="80693304" sldId="2147483968"/>
            <pc:sldLayoutMk cId="3607408438" sldId="214748397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0.356" v="47"/>
          <pc:sldLayoutMkLst>
            <pc:docMk/>
            <pc:sldMasterMk cId="80693304" sldId="2147483968"/>
            <pc:sldLayoutMk cId="1431481867" sldId="214748397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0.356" v="47"/>
          <pc:sldLayoutMkLst>
            <pc:docMk/>
            <pc:sldMasterMk cId="80693304" sldId="2147483968"/>
            <pc:sldLayoutMk cId="3266064872" sldId="214748397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0.356" v="47"/>
          <pc:sldLayoutMkLst>
            <pc:docMk/>
            <pc:sldMasterMk cId="80693304" sldId="2147483968"/>
            <pc:sldLayoutMk cId="3712395302" sldId="214748397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0.356" v="47"/>
          <pc:sldLayoutMkLst>
            <pc:docMk/>
            <pc:sldMasterMk cId="80693304" sldId="2147483968"/>
            <pc:sldLayoutMk cId="1054169313" sldId="214748397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0.356" v="47"/>
          <pc:sldLayoutMkLst>
            <pc:docMk/>
            <pc:sldMasterMk cId="80693304" sldId="2147483968"/>
            <pc:sldLayoutMk cId="2176727252" sldId="214748397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0.356" v="47"/>
          <pc:sldLayoutMkLst>
            <pc:docMk/>
            <pc:sldMasterMk cId="80693304" sldId="2147483968"/>
            <pc:sldLayoutMk cId="2373482054" sldId="2147483979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5:57.735" v="48"/>
        <pc:sldMasterMkLst>
          <pc:docMk/>
          <pc:sldMasterMk cId="1758666619" sldId="2147483980"/>
        </pc:sldMasterMkLst>
        <pc:sldLayoutChg chg="add del mod replId">
          <pc:chgData name="Małgorzata Jankowska" userId="9c197fbe66e9daf6" providerId="Windows Live" clId="Web-{26686AC4-EB24-458E-BC71-6DFFD05156CE}" dt="2020-04-28T09:55:57.735" v="48"/>
          <pc:sldLayoutMkLst>
            <pc:docMk/>
            <pc:sldMasterMk cId="1758666619" sldId="2147483980"/>
            <pc:sldLayoutMk cId="1846265654" sldId="214748398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7.735" v="48"/>
          <pc:sldLayoutMkLst>
            <pc:docMk/>
            <pc:sldMasterMk cId="1758666619" sldId="2147483980"/>
            <pc:sldLayoutMk cId="4011675653" sldId="214748398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7.735" v="48"/>
          <pc:sldLayoutMkLst>
            <pc:docMk/>
            <pc:sldMasterMk cId="1758666619" sldId="2147483980"/>
            <pc:sldLayoutMk cId="1204796558" sldId="214748398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7.735" v="48"/>
          <pc:sldLayoutMkLst>
            <pc:docMk/>
            <pc:sldMasterMk cId="1758666619" sldId="2147483980"/>
            <pc:sldLayoutMk cId="226332967" sldId="214748398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7.735" v="48"/>
          <pc:sldLayoutMkLst>
            <pc:docMk/>
            <pc:sldMasterMk cId="1758666619" sldId="2147483980"/>
            <pc:sldLayoutMk cId="4180694193" sldId="214748398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7.735" v="48"/>
          <pc:sldLayoutMkLst>
            <pc:docMk/>
            <pc:sldMasterMk cId="1758666619" sldId="2147483980"/>
            <pc:sldLayoutMk cId="4242363923" sldId="214748398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7.735" v="48"/>
          <pc:sldLayoutMkLst>
            <pc:docMk/>
            <pc:sldMasterMk cId="1758666619" sldId="2147483980"/>
            <pc:sldLayoutMk cId="3090806191" sldId="214748398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7.735" v="48"/>
          <pc:sldLayoutMkLst>
            <pc:docMk/>
            <pc:sldMasterMk cId="1758666619" sldId="2147483980"/>
            <pc:sldLayoutMk cId="3573676841" sldId="214748398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7.735" v="48"/>
          <pc:sldLayoutMkLst>
            <pc:docMk/>
            <pc:sldMasterMk cId="1758666619" sldId="2147483980"/>
            <pc:sldLayoutMk cId="789578592" sldId="214748398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7.735" v="48"/>
          <pc:sldLayoutMkLst>
            <pc:docMk/>
            <pc:sldMasterMk cId="1758666619" sldId="2147483980"/>
            <pc:sldLayoutMk cId="188934380" sldId="214748399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5:57.735" v="48"/>
          <pc:sldLayoutMkLst>
            <pc:docMk/>
            <pc:sldMasterMk cId="1758666619" sldId="2147483980"/>
            <pc:sldLayoutMk cId="511577139" sldId="2147483991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6:39.700" v="50"/>
        <pc:sldMasterMkLst>
          <pc:docMk/>
          <pc:sldMasterMk cId="3380934763" sldId="2147483992"/>
        </pc:sldMasterMkLst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2016446826" sldId="214748399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51626877" sldId="214748399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143922002" sldId="214748399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3374696080" sldId="214748399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3120090443" sldId="214748399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4167713302" sldId="214748399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3046144050" sldId="214748399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4018081687" sldId="214748400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1499197713" sldId="214748400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3652753539" sldId="214748400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3895586413" sldId="214748400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661289201" sldId="214748400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950668744" sldId="214748400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2278448842" sldId="214748400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2119498275" sldId="214748400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39.700" v="50"/>
          <pc:sldLayoutMkLst>
            <pc:docMk/>
            <pc:sldMasterMk cId="3380934763" sldId="2147483992"/>
            <pc:sldLayoutMk cId="2092751550" sldId="2147484008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6:48.356" v="51"/>
        <pc:sldMasterMkLst>
          <pc:docMk/>
          <pc:sldMasterMk cId="519317245" sldId="2147484009"/>
        </pc:sldMasterMkLst>
        <pc:sldLayoutChg chg="add del mod replId">
          <pc:chgData name="Małgorzata Jankowska" userId="9c197fbe66e9daf6" providerId="Windows Live" clId="Web-{26686AC4-EB24-458E-BC71-6DFFD05156CE}" dt="2020-04-28T09:56:48.356" v="51"/>
          <pc:sldLayoutMkLst>
            <pc:docMk/>
            <pc:sldMasterMk cId="519317245" sldId="2147484009"/>
            <pc:sldLayoutMk cId="3809869690" sldId="214748401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48.356" v="51"/>
          <pc:sldLayoutMkLst>
            <pc:docMk/>
            <pc:sldMasterMk cId="519317245" sldId="2147484009"/>
            <pc:sldLayoutMk cId="1556755514" sldId="214748401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48.356" v="51"/>
          <pc:sldLayoutMkLst>
            <pc:docMk/>
            <pc:sldMasterMk cId="519317245" sldId="2147484009"/>
            <pc:sldLayoutMk cId="1936120180" sldId="214748401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48.356" v="51"/>
          <pc:sldLayoutMkLst>
            <pc:docMk/>
            <pc:sldMasterMk cId="519317245" sldId="2147484009"/>
            <pc:sldLayoutMk cId="2657741757" sldId="214748401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48.356" v="51"/>
          <pc:sldLayoutMkLst>
            <pc:docMk/>
            <pc:sldMasterMk cId="519317245" sldId="2147484009"/>
            <pc:sldLayoutMk cId="3785910186" sldId="214748401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48.356" v="51"/>
          <pc:sldLayoutMkLst>
            <pc:docMk/>
            <pc:sldMasterMk cId="519317245" sldId="2147484009"/>
            <pc:sldLayoutMk cId="3525039285" sldId="214748401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48.356" v="51"/>
          <pc:sldLayoutMkLst>
            <pc:docMk/>
            <pc:sldMasterMk cId="519317245" sldId="2147484009"/>
            <pc:sldLayoutMk cId="2559300565" sldId="214748401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48.356" v="51"/>
          <pc:sldLayoutMkLst>
            <pc:docMk/>
            <pc:sldMasterMk cId="519317245" sldId="2147484009"/>
            <pc:sldLayoutMk cId="62113151" sldId="214748401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48.356" v="51"/>
          <pc:sldLayoutMkLst>
            <pc:docMk/>
            <pc:sldMasterMk cId="519317245" sldId="2147484009"/>
            <pc:sldLayoutMk cId="4138939966" sldId="214748401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48.356" v="51"/>
          <pc:sldLayoutMkLst>
            <pc:docMk/>
            <pc:sldMasterMk cId="519317245" sldId="2147484009"/>
            <pc:sldLayoutMk cId="2387706139" sldId="214748401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48.356" v="51"/>
          <pc:sldLayoutMkLst>
            <pc:docMk/>
            <pc:sldMasterMk cId="519317245" sldId="2147484009"/>
            <pc:sldLayoutMk cId="508746749" sldId="2147484020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6:59.012" v="52"/>
        <pc:sldMasterMkLst>
          <pc:docMk/>
          <pc:sldMasterMk cId="232850325" sldId="2147484021"/>
        </pc:sldMasterMkLst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2822161361" sldId="214748402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1701796370" sldId="214748402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2128110796" sldId="214748402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3557521854" sldId="214748402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1473566934" sldId="214748402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3789054226" sldId="214748402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824449521" sldId="214748402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4232614830" sldId="214748402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4104808660" sldId="214748403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1208634550" sldId="214748403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32364668" sldId="214748403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2236481642" sldId="214748403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3920112854" sldId="214748403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1027350858" sldId="214748403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4085294268" sldId="214748403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1738423883" sldId="214748403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6:59.012" v="52"/>
          <pc:sldLayoutMkLst>
            <pc:docMk/>
            <pc:sldMasterMk cId="232850325" sldId="2147484021"/>
            <pc:sldLayoutMk cId="1066661402" sldId="2147484038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7:36.200" v="54"/>
        <pc:sldMasterMkLst>
          <pc:docMk/>
          <pc:sldMasterMk cId="491491330" sldId="2147484039"/>
        </pc:sldMasterMkLst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1396283622" sldId="214748404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3503385347" sldId="214748404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2052549757" sldId="214748404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708516341" sldId="214748404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2423628046" sldId="214748404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635314767" sldId="214748404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2845537981" sldId="214748404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3347256984" sldId="214748404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448720029" sldId="214748404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4050108960" sldId="214748404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4907394" sldId="214748405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280057099" sldId="214748405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4118571751" sldId="214748405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666544258" sldId="214748405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560242902" sldId="214748405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3414199143" sldId="214748405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36.200" v="54"/>
          <pc:sldLayoutMkLst>
            <pc:docMk/>
            <pc:sldMasterMk cId="491491330" sldId="2147484039"/>
            <pc:sldLayoutMk cId="468647921" sldId="2147484056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7:50.325" v="55"/>
        <pc:sldMasterMkLst>
          <pc:docMk/>
          <pc:sldMasterMk cId="419213094" sldId="2147484057"/>
        </pc:sldMasterMkLst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3668340671" sldId="214748405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2780102431" sldId="214748405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137197261" sldId="214748406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1253330023" sldId="214748406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1016327264" sldId="214748406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2305582803" sldId="214748406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2638485870" sldId="214748406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3538555481" sldId="214748406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1251336075" sldId="214748406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1059896721" sldId="214748406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2360743846" sldId="214748406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1552193315" sldId="214748406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3496082970" sldId="214748407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3346503155" sldId="214748407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1695014070" sldId="214748407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2469263727" sldId="214748407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7:50.325" v="55"/>
          <pc:sldLayoutMkLst>
            <pc:docMk/>
            <pc:sldMasterMk cId="419213094" sldId="2147484057"/>
            <pc:sldLayoutMk cId="3425054909" sldId="2147484074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8:05.841" v="56"/>
        <pc:sldMasterMkLst>
          <pc:docMk/>
          <pc:sldMasterMk cId="4282207847" sldId="2147484075"/>
        </pc:sldMasterMkLst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2023912135" sldId="214748407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1508757088" sldId="214748407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1630393240" sldId="214748407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1985223726" sldId="214748407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746337935" sldId="214748408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2259034002" sldId="214748408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3207896738" sldId="214748408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1566516156" sldId="214748408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187841097" sldId="214748408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2442506627" sldId="214748408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2440501395" sldId="214748408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469608393" sldId="214748408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1902167163" sldId="214748408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4187357729" sldId="214748408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3983782299" sldId="214748409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3323678191" sldId="214748409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05.841" v="56"/>
          <pc:sldLayoutMkLst>
            <pc:docMk/>
            <pc:sldMasterMk cId="4282207847" sldId="2147484075"/>
            <pc:sldLayoutMk cId="3149941932" sldId="2147484092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09:58:13.451" v="57"/>
        <pc:sldMasterMkLst>
          <pc:docMk/>
          <pc:sldMasterMk cId="2584963681" sldId="2147484093"/>
        </pc:sldMasterMkLst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132182361" sldId="214748409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4091258753" sldId="214748409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3727795477" sldId="214748409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2484759237" sldId="214748409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628069153" sldId="214748409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718429681" sldId="214748409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3620508457" sldId="214748410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3296053502" sldId="214748410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473877842" sldId="214748410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205095254" sldId="214748410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1031893169" sldId="214748410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2584091467" sldId="214748410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3028108019" sldId="214748410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3214280570" sldId="214748410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4204963219" sldId="214748410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3381922845" sldId="214748410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09:58:13.451" v="57"/>
          <pc:sldLayoutMkLst>
            <pc:docMk/>
            <pc:sldMasterMk cId="2584963681" sldId="2147484093"/>
            <pc:sldLayoutMk cId="3434718977" sldId="2147484110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10:00:31.607" v="67"/>
        <pc:sldMasterMkLst>
          <pc:docMk/>
          <pc:sldMasterMk cId="206863943" sldId="2147484111"/>
        </pc:sldMasterMkLst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618344487" sldId="214748411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639689639" sldId="214748411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4225343636" sldId="214748411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2020466597" sldId="214748411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2706857031" sldId="214748411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1352834971" sldId="214748411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91087192" sldId="214748411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2953118073" sldId="214748411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3269495338" sldId="214748412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3345541624" sldId="214748412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3817334676" sldId="214748412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3909240903" sldId="214748412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1677190352" sldId="214748412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798333217" sldId="214748412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1250995957" sldId="214748412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3017665037" sldId="214748412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1.607" v="67"/>
          <pc:sldLayoutMkLst>
            <pc:docMk/>
            <pc:sldMasterMk cId="206863943" sldId="2147484111"/>
            <pc:sldLayoutMk cId="708582382" sldId="2147484128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10:00:36.920" v="68"/>
        <pc:sldMasterMkLst>
          <pc:docMk/>
          <pc:sldMasterMk cId="2619859117" sldId="2147484129"/>
        </pc:sldMasterMkLst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1199423458" sldId="214748413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3746527779" sldId="214748413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4182314823" sldId="214748413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2340232912" sldId="214748413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274282475" sldId="214748413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4125362353" sldId="214748413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3984633692" sldId="214748413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2421245189" sldId="214748413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1429248954" sldId="214748413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245259629" sldId="214748413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1192472874" sldId="214748414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3297646997" sldId="214748414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3290579758" sldId="214748414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2909565261" sldId="214748414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257481715" sldId="214748414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803495331" sldId="214748414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00:36.920" v="68"/>
          <pc:sldLayoutMkLst>
            <pc:docMk/>
            <pc:sldMasterMk cId="2619859117" sldId="2147484129"/>
            <pc:sldLayoutMk cId="471696040" sldId="2147484146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10:29:13.564" v="320"/>
        <pc:sldMasterMkLst>
          <pc:docMk/>
          <pc:sldMasterMk cId="1051012320" sldId="2147484147"/>
        </pc:sldMasterMkLst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1952907142" sldId="214748414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841675291" sldId="214748414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1978398633" sldId="214748415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2286989456" sldId="214748415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1557734445" sldId="214748415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1550831610" sldId="214748415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3383676588" sldId="214748415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2356851661" sldId="214748415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1991362830" sldId="214748415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2568918383" sldId="214748415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2573724999" sldId="214748415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2186680087" sldId="214748415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1297781748" sldId="214748416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738139786" sldId="214748416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2348719582" sldId="214748416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3461097507" sldId="214748416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1051012320" sldId="2147484147"/>
            <pc:sldLayoutMk cId="3607159551" sldId="2147484164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10:29:13.564" v="320"/>
        <pc:sldMasterMkLst>
          <pc:docMk/>
          <pc:sldMasterMk cId="941530299" sldId="2147484165"/>
        </pc:sldMasterMkLst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4084345072" sldId="214748416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164366180" sldId="214748416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993803675" sldId="214748416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3543385793" sldId="214748416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2067472523" sldId="214748417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4077812032" sldId="214748417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2708373976" sldId="214748417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3149487791" sldId="214748417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3645828515" sldId="214748417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3631391009" sldId="214748417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2410793749" sldId="214748417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4144323755" sldId="214748417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4047546280" sldId="214748417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3086755993" sldId="214748417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185602921" sldId="214748418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2696133333" sldId="214748418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13.564" v="320"/>
          <pc:sldLayoutMkLst>
            <pc:docMk/>
            <pc:sldMasterMk cId="941530299" sldId="2147484165"/>
            <pc:sldLayoutMk cId="1512472215" sldId="2147484182"/>
          </pc:sldLayoutMkLst>
        </pc:sldLayoutChg>
      </pc:sldMasterChg>
      <pc:sldMasterChg chg="add del addSldLayout delSldLayout modSldLayout">
        <pc:chgData name="Małgorzata Jankowska" userId="9c197fbe66e9daf6" providerId="Windows Live" clId="Web-{26686AC4-EB24-458E-BC71-6DFFD05156CE}" dt="2020-04-28T10:29:06.830" v="319"/>
        <pc:sldMasterMkLst>
          <pc:docMk/>
          <pc:sldMasterMk cId="4034519146" sldId="2147484183"/>
        </pc:sldMasterMkLst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3012828342" sldId="214748418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2883668702" sldId="214748418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2627935024" sldId="214748418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3765749724" sldId="214748418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846782040" sldId="214748418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1604143149" sldId="214748418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3822291433" sldId="2147484190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1422037424" sldId="2147484191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2900578684" sldId="2147484192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3572614618" sldId="2147484193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3224614060" sldId="2147484194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3667961097" sldId="2147484195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1720701144" sldId="2147484196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2318501386" sldId="2147484197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1032007352" sldId="2147484198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3297674561" sldId="2147484199"/>
          </pc:sldLayoutMkLst>
        </pc:sldLayoutChg>
        <pc:sldLayoutChg chg="add del mod replId">
          <pc:chgData name="Małgorzata Jankowska" userId="9c197fbe66e9daf6" providerId="Windows Live" clId="Web-{26686AC4-EB24-458E-BC71-6DFFD05156CE}" dt="2020-04-28T10:29:06.830" v="319"/>
          <pc:sldLayoutMkLst>
            <pc:docMk/>
            <pc:sldMasterMk cId="4034519146" sldId="2147484183"/>
            <pc:sldLayoutMk cId="212080882" sldId="2147484200"/>
          </pc:sldLayoutMkLst>
        </pc:sldLayoutChg>
      </pc:sldMasterChg>
    </pc:docChg>
  </pc:docChgLst>
  <pc:docChgLst>
    <pc:chgData name="Małgorzata Jankowska" userId="9c197fbe66e9daf6" providerId="Windows Live" clId="Web-{28058180-4569-4CAC-B513-5A9AB0444CE5}"/>
    <pc:docChg chg="addSld delSld modSld">
      <pc:chgData name="Małgorzata Jankowska" userId="9c197fbe66e9daf6" providerId="Windows Live" clId="Web-{28058180-4569-4CAC-B513-5A9AB0444CE5}" dt="2020-04-28T11:02:40.286" v="367" actId="20577"/>
      <pc:docMkLst>
        <pc:docMk/>
      </pc:docMkLst>
      <pc:sldChg chg="addSp delSp modSp">
        <pc:chgData name="Małgorzata Jankowska" userId="9c197fbe66e9daf6" providerId="Windows Live" clId="Web-{28058180-4569-4CAC-B513-5A9AB0444CE5}" dt="2020-04-28T11:02:40.286" v="366" actId="20577"/>
        <pc:sldMkLst>
          <pc:docMk/>
          <pc:sldMk cId="1386995024" sldId="256"/>
        </pc:sldMkLst>
        <pc:spChg chg="mod">
          <ac:chgData name="Małgorzata Jankowska" userId="9c197fbe66e9daf6" providerId="Windows Live" clId="Web-{28058180-4569-4CAC-B513-5A9AB0444CE5}" dt="2020-04-28T11:02:40.286" v="366" actId="20577"/>
          <ac:spMkLst>
            <pc:docMk/>
            <pc:sldMk cId="1386995024" sldId="256"/>
            <ac:spMk id="2" creationId="{7BEB2361-2F69-419D-8D3F-22D3A9C6CC62}"/>
          </ac:spMkLst>
        </pc:spChg>
        <pc:spChg chg="mod">
          <ac:chgData name="Małgorzata Jankowska" userId="9c197fbe66e9daf6" providerId="Windows Live" clId="Web-{28058180-4569-4CAC-B513-5A9AB0444CE5}" dt="2020-04-28T11:01:39.939" v="344"/>
          <ac:spMkLst>
            <pc:docMk/>
            <pc:sldMk cId="1386995024" sldId="256"/>
            <ac:spMk id="14" creationId="{4BD4B469-FB7B-47BD-B48D-6669F58A4DCE}"/>
          </ac:spMkLst>
        </pc:spChg>
        <pc:spChg chg="del">
          <ac:chgData name="Małgorzata Jankowska" userId="9c197fbe66e9daf6" providerId="Windows Live" clId="Web-{28058180-4569-4CAC-B513-5A9AB0444CE5}" dt="2020-04-28T11:01:39.939" v="344"/>
          <ac:spMkLst>
            <pc:docMk/>
            <pc:sldMk cId="1386995024" sldId="256"/>
            <ac:spMk id="38" creationId="{14971F3D-D875-4DF1-B80E-037D43474097}"/>
          </ac:spMkLst>
        </pc:spChg>
        <pc:spChg chg="add">
          <ac:chgData name="Małgorzata Jankowska" userId="9c197fbe66e9daf6" providerId="Windows Live" clId="Web-{28058180-4569-4CAC-B513-5A9AB0444CE5}" dt="2020-04-28T11:01:39.939" v="344"/>
          <ac:spMkLst>
            <pc:docMk/>
            <pc:sldMk cId="1386995024" sldId="256"/>
            <ac:spMk id="58" creationId="{7598300D-80B4-4198-A7BD-B15BC31C9A4A}"/>
          </ac:spMkLst>
        </pc:spChg>
        <pc:grpChg chg="del">
          <ac:chgData name="Małgorzata Jankowska" userId="9c197fbe66e9daf6" providerId="Windows Live" clId="Web-{28058180-4569-4CAC-B513-5A9AB0444CE5}" dt="2020-04-28T11:01:39.939" v="344"/>
          <ac:grpSpMkLst>
            <pc:docMk/>
            <pc:sldMk cId="1386995024" sldId="256"/>
            <ac:grpSpMk id="40" creationId="{544C8833-366C-4933-A794-34047F663BFE}"/>
          </ac:grpSpMkLst>
        </pc:grpChg>
        <pc:grpChg chg="del">
          <ac:chgData name="Małgorzata Jankowska" userId="9c197fbe66e9daf6" providerId="Windows Live" clId="Web-{28058180-4569-4CAC-B513-5A9AB0444CE5}" dt="2020-04-28T11:01:39.939" v="344"/>
          <ac:grpSpMkLst>
            <pc:docMk/>
            <pc:sldMk cId="1386995024" sldId="256"/>
            <ac:grpSpMk id="42" creationId="{4ABE1724-B239-4507-9060-905C208BE8F7}"/>
          </ac:grpSpMkLst>
        </pc:grpChg>
        <pc:grpChg chg="add">
          <ac:chgData name="Małgorzata Jankowska" userId="9c197fbe66e9daf6" providerId="Windows Live" clId="Web-{28058180-4569-4CAC-B513-5A9AB0444CE5}" dt="2020-04-28T11:01:39.939" v="344"/>
          <ac:grpSpMkLst>
            <pc:docMk/>
            <pc:sldMk cId="1386995024" sldId="256"/>
            <ac:grpSpMk id="50" creationId="{FFDFDE97-4A97-47C3-A34F-FC7FD441CB87}"/>
          </ac:grpSpMkLst>
        </pc:grpChg>
        <pc:grpChg chg="add">
          <ac:chgData name="Małgorzata Jankowska" userId="9c197fbe66e9daf6" providerId="Windows Live" clId="Web-{28058180-4569-4CAC-B513-5A9AB0444CE5}" dt="2020-04-28T11:01:39.939" v="344"/>
          <ac:grpSpMkLst>
            <pc:docMk/>
            <pc:sldMk cId="1386995024" sldId="256"/>
            <ac:grpSpMk id="60" creationId="{AEE4B65F-3548-4B65-9353-5B888725B8E6}"/>
          </ac:grpSpMkLst>
        </pc:grpChg>
        <pc:grpChg chg="add">
          <ac:chgData name="Małgorzata Jankowska" userId="9c197fbe66e9daf6" providerId="Windows Live" clId="Web-{28058180-4569-4CAC-B513-5A9AB0444CE5}" dt="2020-04-28T11:01:39.939" v="344"/>
          <ac:grpSpMkLst>
            <pc:docMk/>
            <pc:sldMk cId="1386995024" sldId="256"/>
            <ac:grpSpMk id="64" creationId="{7EF05D2A-6417-4683-B103-2F6594C7F90A}"/>
          </ac:grpSpMkLst>
        </pc:grpChg>
        <pc:picChg chg="mod">
          <ac:chgData name="Małgorzata Jankowska" userId="9c197fbe66e9daf6" providerId="Windows Live" clId="Web-{28058180-4569-4CAC-B513-5A9AB0444CE5}" dt="2020-04-28T11:01:39.939" v="344"/>
          <ac:picMkLst>
            <pc:docMk/>
            <pc:sldMk cId="1386995024" sldId="256"/>
            <ac:picMk id="12" creationId="{8043D51B-28BE-45F0-BA0B-8A42596D35D4}"/>
          </ac:picMkLst>
        </pc:picChg>
      </pc:sldChg>
      <pc:sldChg chg="del">
        <pc:chgData name="Małgorzata Jankowska" userId="9c197fbe66e9daf6" providerId="Windows Live" clId="Web-{28058180-4569-4CAC-B513-5A9AB0444CE5}" dt="2020-04-28T10:57:29.147" v="288"/>
        <pc:sldMkLst>
          <pc:docMk/>
          <pc:sldMk cId="1335209871" sldId="257"/>
        </pc:sldMkLst>
      </pc:sldChg>
      <pc:sldChg chg="addSp delSp modSp">
        <pc:chgData name="Małgorzata Jankowska" userId="9c197fbe66e9daf6" providerId="Windows Live" clId="Web-{28058180-4569-4CAC-B513-5A9AB0444CE5}" dt="2020-04-28T10:58:04.539" v="299" actId="1076"/>
        <pc:sldMkLst>
          <pc:docMk/>
          <pc:sldMk cId="3666870571" sldId="259"/>
        </pc:sldMkLst>
        <pc:spChg chg="mod">
          <ac:chgData name="Małgorzata Jankowska" userId="9c197fbe66e9daf6" providerId="Windows Live" clId="Web-{28058180-4569-4CAC-B513-5A9AB0444CE5}" dt="2020-04-28T10:57:36.850" v="289"/>
          <ac:spMkLst>
            <pc:docMk/>
            <pc:sldMk cId="3666870571" sldId="259"/>
            <ac:spMk id="6" creationId="{467C1704-C461-46FA-A9E7-80972B3E28DA}"/>
          </ac:spMkLst>
        </pc:spChg>
        <pc:spChg chg="mod">
          <ac:chgData name="Małgorzata Jankowska" userId="9c197fbe66e9daf6" providerId="Windows Live" clId="Web-{28058180-4569-4CAC-B513-5A9AB0444CE5}" dt="2020-04-28T10:58:04.539" v="299" actId="1076"/>
          <ac:spMkLst>
            <pc:docMk/>
            <pc:sldMk cId="3666870571" sldId="259"/>
            <ac:spMk id="10" creationId="{69305A3B-2D1C-4242-8D23-CC20C5F79638}"/>
          </ac:spMkLst>
        </pc:spChg>
        <pc:spChg chg="del">
          <ac:chgData name="Małgorzata Jankowska" userId="9c197fbe66e9daf6" providerId="Windows Live" clId="Web-{28058180-4569-4CAC-B513-5A9AB0444CE5}" dt="2020-04-28T10:57:36.850" v="289"/>
          <ac:spMkLst>
            <pc:docMk/>
            <pc:sldMk cId="3666870571" sldId="259"/>
            <ac:spMk id="13" creationId="{14971F3D-D875-4DF1-B80E-037D43474097}"/>
          </ac:spMkLst>
        </pc:spChg>
        <pc:spChg chg="add">
          <ac:chgData name="Małgorzata Jankowska" userId="9c197fbe66e9daf6" providerId="Windows Live" clId="Web-{28058180-4569-4CAC-B513-5A9AB0444CE5}" dt="2020-04-28T10:57:36.850" v="289"/>
          <ac:spMkLst>
            <pc:docMk/>
            <pc:sldMk cId="3666870571" sldId="259"/>
            <ac:spMk id="30" creationId="{6AD30037-67ED-4367-9BE0-45787510BF13}"/>
          </ac:spMkLst>
        </pc:spChg>
        <pc:grpChg chg="del">
          <ac:chgData name="Małgorzata Jankowska" userId="9c197fbe66e9daf6" providerId="Windows Live" clId="Web-{28058180-4569-4CAC-B513-5A9AB0444CE5}" dt="2020-04-28T10:57:36.850" v="289"/>
          <ac:grpSpMkLst>
            <pc:docMk/>
            <pc:sldMk cId="3666870571" sldId="259"/>
            <ac:grpSpMk id="15" creationId="{544C8833-366C-4933-A794-34047F663BFE}"/>
          </ac:grpSpMkLst>
        </pc:grpChg>
        <pc:grpChg chg="del">
          <ac:chgData name="Małgorzata Jankowska" userId="9c197fbe66e9daf6" providerId="Windows Live" clId="Web-{28058180-4569-4CAC-B513-5A9AB0444CE5}" dt="2020-04-28T10:57:36.850" v="289"/>
          <ac:grpSpMkLst>
            <pc:docMk/>
            <pc:sldMk cId="3666870571" sldId="259"/>
            <ac:grpSpMk id="19" creationId="{4ABE1724-B239-4507-9060-905C208BE8F7}"/>
          </ac:grpSpMkLst>
        </pc:grpChg>
        <pc:grpChg chg="add">
          <ac:chgData name="Małgorzata Jankowska" userId="9c197fbe66e9daf6" providerId="Windows Live" clId="Web-{28058180-4569-4CAC-B513-5A9AB0444CE5}" dt="2020-04-28T10:57:36.850" v="289"/>
          <ac:grpSpMkLst>
            <pc:docMk/>
            <pc:sldMk cId="3666870571" sldId="259"/>
            <ac:grpSpMk id="32" creationId="{50841A4E-5BC1-44B4-83CF-D524E8AEAD64}"/>
          </ac:grpSpMkLst>
        </pc:grpChg>
        <pc:picChg chg="mod">
          <ac:chgData name="Małgorzata Jankowska" userId="9c197fbe66e9daf6" providerId="Windows Live" clId="Web-{28058180-4569-4CAC-B513-5A9AB0444CE5}" dt="2020-04-28T10:57:36.850" v="289"/>
          <ac:picMkLst>
            <pc:docMk/>
            <pc:sldMk cId="3666870571" sldId="259"/>
            <ac:picMk id="4" creationId="{FE5E2877-F66F-4306-946E-3B53591A9FAA}"/>
          </ac:picMkLst>
        </pc:picChg>
      </pc:sldChg>
      <pc:sldChg chg="addSp delSp modSp mod setBg">
        <pc:chgData name="Małgorzata Jankowska" userId="9c197fbe66e9daf6" providerId="Windows Live" clId="Web-{28058180-4569-4CAC-B513-5A9AB0444CE5}" dt="2020-04-28T10:43:02.343" v="58" actId="20577"/>
        <pc:sldMkLst>
          <pc:docMk/>
          <pc:sldMk cId="3602446483" sldId="266"/>
        </pc:sldMkLst>
        <pc:spChg chg="add del">
          <ac:chgData name="Małgorzata Jankowska" userId="9c197fbe66e9daf6" providerId="Windows Live" clId="Web-{28058180-4569-4CAC-B513-5A9AB0444CE5}" dt="2020-04-28T10:42:29.222" v="45"/>
          <ac:spMkLst>
            <pc:docMk/>
            <pc:sldMk cId="3602446483" sldId="266"/>
            <ac:spMk id="10" creationId="{14971F3D-D875-4DF1-B80E-037D43474097}"/>
          </ac:spMkLst>
        </pc:spChg>
        <pc:spChg chg="add mod">
          <ac:chgData name="Małgorzata Jankowska" userId="9c197fbe66e9daf6" providerId="Windows Live" clId="Web-{28058180-4569-4CAC-B513-5A9AB0444CE5}" dt="2020-04-28T10:43:02.343" v="58" actId="20577"/>
          <ac:spMkLst>
            <pc:docMk/>
            <pc:sldMk cId="3602446483" sldId="266"/>
            <ac:spMk id="25" creationId="{2BB6346A-E571-4EC3-8F11-7CA1ADDF41B9}"/>
          </ac:spMkLst>
        </pc:spChg>
        <pc:spChg chg="add">
          <ac:chgData name="Małgorzata Jankowska" userId="9c197fbe66e9daf6" providerId="Windows Live" clId="Web-{28058180-4569-4CAC-B513-5A9AB0444CE5}" dt="2020-04-28T10:42:29.222" v="45"/>
          <ac:spMkLst>
            <pc:docMk/>
            <pc:sldMk cId="3602446483" sldId="266"/>
            <ac:spMk id="30" creationId="{6AD30037-67ED-4367-9BE0-45787510BF13}"/>
          </ac:spMkLst>
        </pc:spChg>
        <pc:grpChg chg="add del">
          <ac:chgData name="Małgorzata Jankowska" userId="9c197fbe66e9daf6" providerId="Windows Live" clId="Web-{28058180-4569-4CAC-B513-5A9AB0444CE5}" dt="2020-04-28T10:42:29.222" v="45"/>
          <ac:grpSpMkLst>
            <pc:docMk/>
            <pc:sldMk cId="3602446483" sldId="266"/>
            <ac:grpSpMk id="12" creationId="{544C8833-366C-4933-A794-34047F663BFE}"/>
          </ac:grpSpMkLst>
        </pc:grpChg>
        <pc:grpChg chg="add del">
          <ac:chgData name="Małgorzata Jankowska" userId="9c197fbe66e9daf6" providerId="Windows Live" clId="Web-{28058180-4569-4CAC-B513-5A9AB0444CE5}" dt="2020-04-28T10:42:29.222" v="45"/>
          <ac:grpSpMkLst>
            <pc:docMk/>
            <pc:sldMk cId="3602446483" sldId="266"/>
            <ac:grpSpMk id="24" creationId="{4ABE1724-B239-4507-9060-905C208BE8F7}"/>
          </ac:grpSpMkLst>
        </pc:grpChg>
        <pc:grpChg chg="add">
          <ac:chgData name="Małgorzata Jankowska" userId="9c197fbe66e9daf6" providerId="Windows Live" clId="Web-{28058180-4569-4CAC-B513-5A9AB0444CE5}" dt="2020-04-28T10:42:29.222" v="45"/>
          <ac:grpSpMkLst>
            <pc:docMk/>
            <pc:sldMk cId="3602446483" sldId="266"/>
            <ac:grpSpMk id="32" creationId="{50841A4E-5BC1-44B4-83CF-D524E8AEAD64}"/>
          </ac:grpSpMkLst>
        </pc:grpChg>
        <pc:picChg chg="mod">
          <ac:chgData name="Małgorzata Jankowska" userId="9c197fbe66e9daf6" providerId="Windows Live" clId="Web-{28058180-4569-4CAC-B513-5A9AB0444CE5}" dt="2020-04-28T10:42:29.222" v="45"/>
          <ac:picMkLst>
            <pc:docMk/>
            <pc:sldMk cId="3602446483" sldId="266"/>
            <ac:picMk id="4" creationId="{2E38C1C4-EFD0-4DF9-B81B-88D875A53294}"/>
          </ac:picMkLst>
        </pc:picChg>
      </pc:sldChg>
      <pc:sldChg chg="addSp delSp modSp new mod setBg">
        <pc:chgData name="Małgorzata Jankowska" userId="9c197fbe66e9daf6" providerId="Windows Live" clId="Web-{28058180-4569-4CAC-B513-5A9AB0444CE5}" dt="2020-04-28T10:42:06.185" v="43" actId="20577"/>
        <pc:sldMkLst>
          <pc:docMk/>
          <pc:sldMk cId="1358812448" sldId="267"/>
        </pc:sldMkLst>
        <pc:spChg chg="del">
          <ac:chgData name="Małgorzata Jankowska" userId="9c197fbe66e9daf6" providerId="Windows Live" clId="Web-{28058180-4569-4CAC-B513-5A9AB0444CE5}" dt="2020-04-28T10:38:51.848" v="13"/>
          <ac:spMkLst>
            <pc:docMk/>
            <pc:sldMk cId="1358812448" sldId="267"/>
            <ac:spMk id="2" creationId="{C73AF4C1-4837-42DE-B432-0DBE825CE3F9}"/>
          </ac:spMkLst>
        </pc:spChg>
        <pc:spChg chg="del">
          <ac:chgData name="Małgorzata Jankowska" userId="9c197fbe66e9daf6" providerId="Windows Live" clId="Web-{28058180-4569-4CAC-B513-5A9AB0444CE5}" dt="2020-04-28T10:39:43.475" v="14"/>
          <ac:spMkLst>
            <pc:docMk/>
            <pc:sldMk cId="1358812448" sldId="267"/>
            <ac:spMk id="3" creationId="{1CB62097-FE9A-4169-9AE8-A2E548B8939A}"/>
          </ac:spMkLst>
        </pc:spChg>
        <pc:spChg chg="add del mod">
          <ac:chgData name="Małgorzata Jankowska" userId="9c197fbe66e9daf6" providerId="Windows Live" clId="Web-{28058180-4569-4CAC-B513-5A9AB0444CE5}" dt="2020-04-28T10:39:55.882" v="18"/>
          <ac:spMkLst>
            <pc:docMk/>
            <pc:sldMk cId="1358812448" sldId="267"/>
            <ac:spMk id="6" creationId="{0A2EB99F-FE8F-4CFB-80CB-86F895047170}"/>
          </ac:spMkLst>
        </pc:spChg>
        <pc:spChg chg="add del mod">
          <ac:chgData name="Małgorzata Jankowska" userId="9c197fbe66e9daf6" providerId="Windows Live" clId="Web-{28058180-4569-4CAC-B513-5A9AB0444CE5}" dt="2020-04-28T10:40:20.071" v="20"/>
          <ac:spMkLst>
            <pc:docMk/>
            <pc:sldMk cId="1358812448" sldId="267"/>
            <ac:spMk id="9" creationId="{3FA9DCB8-8D9C-4207-8A52-F51F65623384}"/>
          </ac:spMkLst>
        </pc:spChg>
        <pc:spChg chg="add mod">
          <ac:chgData name="Małgorzata Jankowska" userId="9c197fbe66e9daf6" providerId="Windows Live" clId="Web-{28058180-4569-4CAC-B513-5A9AB0444CE5}" dt="2020-04-28T10:42:06.185" v="43" actId="20577"/>
          <ac:spMkLst>
            <pc:docMk/>
            <pc:sldMk cId="1358812448" sldId="267"/>
            <ac:spMk id="14" creationId="{5621348D-7B5F-4EF3-A4A1-6F39FC28AA81}"/>
          </ac:spMkLst>
        </pc:spChg>
        <pc:spChg chg="add del">
          <ac:chgData name="Małgorzata Jankowska" userId="9c197fbe66e9daf6" providerId="Windows Live" clId="Web-{28058180-4569-4CAC-B513-5A9AB0444CE5}" dt="2020-04-28T10:41:13.260" v="36"/>
          <ac:spMkLst>
            <pc:docMk/>
            <pc:sldMk cId="1358812448" sldId="267"/>
            <ac:spMk id="17" creationId="{14971F3D-D875-4DF1-B80E-037D43474097}"/>
          </ac:spMkLst>
        </pc:spChg>
        <pc:spChg chg="add">
          <ac:chgData name="Małgorzata Jankowska" userId="9c197fbe66e9daf6" providerId="Windows Live" clId="Web-{28058180-4569-4CAC-B513-5A9AB0444CE5}" dt="2020-04-28T10:41:13.260" v="36"/>
          <ac:spMkLst>
            <pc:docMk/>
            <pc:sldMk cId="1358812448" sldId="267"/>
            <ac:spMk id="34" creationId="{6AD30037-67ED-4367-9BE0-45787510BF13}"/>
          </ac:spMkLst>
        </pc:spChg>
        <pc:grpChg chg="add del">
          <ac:chgData name="Małgorzata Jankowska" userId="9c197fbe66e9daf6" providerId="Windows Live" clId="Web-{28058180-4569-4CAC-B513-5A9AB0444CE5}" dt="2020-04-28T10:41:13.260" v="36"/>
          <ac:grpSpMkLst>
            <pc:docMk/>
            <pc:sldMk cId="1358812448" sldId="267"/>
            <ac:grpSpMk id="19" creationId="{544C8833-366C-4933-A794-34047F663BFE}"/>
          </ac:grpSpMkLst>
        </pc:grpChg>
        <pc:grpChg chg="add del">
          <ac:chgData name="Małgorzata Jankowska" userId="9c197fbe66e9daf6" providerId="Windows Live" clId="Web-{28058180-4569-4CAC-B513-5A9AB0444CE5}" dt="2020-04-28T10:41:13.260" v="36"/>
          <ac:grpSpMkLst>
            <pc:docMk/>
            <pc:sldMk cId="1358812448" sldId="267"/>
            <ac:grpSpMk id="23" creationId="{4ABE1724-B239-4507-9060-905C208BE8F7}"/>
          </ac:grpSpMkLst>
        </pc:grpChg>
        <pc:grpChg chg="add">
          <ac:chgData name="Małgorzata Jankowska" userId="9c197fbe66e9daf6" providerId="Windows Live" clId="Web-{28058180-4569-4CAC-B513-5A9AB0444CE5}" dt="2020-04-28T10:41:13.260" v="36"/>
          <ac:grpSpMkLst>
            <pc:docMk/>
            <pc:sldMk cId="1358812448" sldId="267"/>
            <ac:grpSpMk id="36" creationId="{50841A4E-5BC1-44B4-83CF-D524E8AEAD64}"/>
          </ac:grpSpMkLst>
        </pc:grpChg>
        <pc:picChg chg="add del mod ord">
          <ac:chgData name="Małgorzata Jankowska" userId="9c197fbe66e9daf6" providerId="Windows Live" clId="Web-{28058180-4569-4CAC-B513-5A9AB0444CE5}" dt="2020-04-28T10:39:55.913" v="19"/>
          <ac:picMkLst>
            <pc:docMk/>
            <pc:sldMk cId="1358812448" sldId="267"/>
            <ac:picMk id="4" creationId="{28089EF9-338C-4801-B1B2-BC7EC6AC6632}"/>
          </ac:picMkLst>
        </pc:picChg>
        <pc:picChg chg="add mod ord">
          <ac:chgData name="Małgorzata Jankowska" userId="9c197fbe66e9daf6" providerId="Windows Live" clId="Web-{28058180-4569-4CAC-B513-5A9AB0444CE5}" dt="2020-04-28T10:41:13.260" v="36"/>
          <ac:picMkLst>
            <pc:docMk/>
            <pc:sldMk cId="1358812448" sldId="267"/>
            <ac:picMk id="10" creationId="{EB670256-87E1-45CE-A2D4-C65AE954FA68}"/>
          </ac:picMkLst>
        </pc:picChg>
      </pc:sldChg>
      <pc:sldChg chg="addSp delSp modSp new mod setBg">
        <pc:chgData name="Małgorzata Jankowska" userId="9c197fbe66e9daf6" providerId="Windows Live" clId="Web-{28058180-4569-4CAC-B513-5A9AB0444CE5}" dt="2020-04-28T10:46:02.289" v="102" actId="20577"/>
        <pc:sldMkLst>
          <pc:docMk/>
          <pc:sldMk cId="2271032893" sldId="268"/>
        </pc:sldMkLst>
        <pc:spChg chg="del">
          <ac:chgData name="Małgorzata Jankowska" userId="9c197fbe66e9daf6" providerId="Windows Live" clId="Web-{28058180-4569-4CAC-B513-5A9AB0444CE5}" dt="2020-04-28T10:43:09.437" v="60"/>
          <ac:spMkLst>
            <pc:docMk/>
            <pc:sldMk cId="2271032893" sldId="268"/>
            <ac:spMk id="2" creationId="{84927563-672A-4A1B-8686-A4C7C1453715}"/>
          </ac:spMkLst>
        </pc:spChg>
        <pc:spChg chg="del">
          <ac:chgData name="Małgorzata Jankowska" userId="9c197fbe66e9daf6" providerId="Windows Live" clId="Web-{28058180-4569-4CAC-B513-5A9AB0444CE5}" dt="2020-04-28T10:43:27.516" v="61"/>
          <ac:spMkLst>
            <pc:docMk/>
            <pc:sldMk cId="2271032893" sldId="268"/>
            <ac:spMk id="3" creationId="{F875B653-6F5B-4EFE-9A0C-AF7972470DAA}"/>
          </ac:spMkLst>
        </pc:spChg>
        <pc:spChg chg="add mod">
          <ac:chgData name="Małgorzata Jankowska" userId="9c197fbe66e9daf6" providerId="Windows Live" clId="Web-{28058180-4569-4CAC-B513-5A9AB0444CE5}" dt="2020-04-28T10:46:02.289" v="102" actId="20577"/>
          <ac:spMkLst>
            <pc:docMk/>
            <pc:sldMk cId="2271032893" sldId="268"/>
            <ac:spMk id="8" creationId="{7C4CF573-6654-4110-9B9E-AD66A438F76A}"/>
          </ac:spMkLst>
        </pc:spChg>
        <pc:spChg chg="add">
          <ac:chgData name="Małgorzata Jankowska" userId="9c197fbe66e9daf6" providerId="Windows Live" clId="Web-{28058180-4569-4CAC-B513-5A9AB0444CE5}" dt="2020-04-28T10:43:31.798" v="62"/>
          <ac:spMkLst>
            <pc:docMk/>
            <pc:sldMk cId="2271032893" sldId="268"/>
            <ac:spMk id="11" creationId="{14971F3D-D875-4DF1-B80E-037D43474097}"/>
          </ac:spMkLst>
        </pc:spChg>
        <pc:grpChg chg="add">
          <ac:chgData name="Małgorzata Jankowska" userId="9c197fbe66e9daf6" providerId="Windows Live" clId="Web-{28058180-4569-4CAC-B513-5A9AB0444CE5}" dt="2020-04-28T10:43:31.798" v="62"/>
          <ac:grpSpMkLst>
            <pc:docMk/>
            <pc:sldMk cId="2271032893" sldId="268"/>
            <ac:grpSpMk id="13" creationId="{544C8833-366C-4933-A794-34047F663BFE}"/>
          </ac:grpSpMkLst>
        </pc:grpChg>
        <pc:grpChg chg="add">
          <ac:chgData name="Małgorzata Jankowska" userId="9c197fbe66e9daf6" providerId="Windows Live" clId="Web-{28058180-4569-4CAC-B513-5A9AB0444CE5}" dt="2020-04-28T10:43:31.798" v="62"/>
          <ac:grpSpMkLst>
            <pc:docMk/>
            <pc:sldMk cId="2271032893" sldId="268"/>
            <ac:grpSpMk id="17" creationId="{4ABE1724-B239-4507-9060-905C208BE8F7}"/>
          </ac:grpSpMkLst>
        </pc:grpChg>
        <pc:picChg chg="add mod ord">
          <ac:chgData name="Małgorzata Jankowska" userId="9c197fbe66e9daf6" providerId="Windows Live" clId="Web-{28058180-4569-4CAC-B513-5A9AB0444CE5}" dt="2020-04-28T10:43:31.798" v="62"/>
          <ac:picMkLst>
            <pc:docMk/>
            <pc:sldMk cId="2271032893" sldId="268"/>
            <ac:picMk id="4" creationId="{8B067D68-BB4B-4471-ACC9-5FB8C03955C2}"/>
          </ac:picMkLst>
        </pc:picChg>
      </pc:sldChg>
      <pc:sldChg chg="addSp delSp modSp new mod setBg">
        <pc:chgData name="Małgorzata Jankowska" userId="9c197fbe66e9daf6" providerId="Windows Live" clId="Web-{28058180-4569-4CAC-B513-5A9AB0444CE5}" dt="2020-04-28T10:49:54.736" v="140"/>
        <pc:sldMkLst>
          <pc:docMk/>
          <pc:sldMk cId="594850401" sldId="269"/>
        </pc:sldMkLst>
        <pc:spChg chg="del">
          <ac:chgData name="Małgorzata Jankowska" userId="9c197fbe66e9daf6" providerId="Windows Live" clId="Web-{28058180-4569-4CAC-B513-5A9AB0444CE5}" dt="2020-04-28T10:46:11.430" v="105"/>
          <ac:spMkLst>
            <pc:docMk/>
            <pc:sldMk cId="594850401" sldId="269"/>
            <ac:spMk id="2" creationId="{0E4FBEA5-9B5A-4051-BEF0-F78A65F47BC3}"/>
          </ac:spMkLst>
        </pc:spChg>
        <pc:spChg chg="del">
          <ac:chgData name="Małgorzata Jankowska" userId="9c197fbe66e9daf6" providerId="Windows Live" clId="Web-{28058180-4569-4CAC-B513-5A9AB0444CE5}" dt="2020-04-28T10:46:47.416" v="106"/>
          <ac:spMkLst>
            <pc:docMk/>
            <pc:sldMk cId="594850401" sldId="269"/>
            <ac:spMk id="3" creationId="{45471FE7-0DC0-4AEA-9E64-468518C1CEE4}"/>
          </ac:spMkLst>
        </pc:spChg>
        <pc:spChg chg="add del">
          <ac:chgData name="Małgorzata Jankowska" userId="9c197fbe66e9daf6" providerId="Windows Live" clId="Web-{28058180-4569-4CAC-B513-5A9AB0444CE5}" dt="2020-04-28T10:47:16.058" v="108"/>
          <ac:spMkLst>
            <pc:docMk/>
            <pc:sldMk cId="594850401" sldId="269"/>
            <ac:spMk id="8" creationId="{A62D7CA7-321D-4793-B65E-303C3158CF53}"/>
          </ac:spMkLst>
        </pc:spChg>
        <pc:spChg chg="add del mod">
          <ac:chgData name="Małgorzata Jankowska" userId="9c197fbe66e9daf6" providerId="Windows Live" clId="Web-{28058180-4569-4CAC-B513-5A9AB0444CE5}" dt="2020-04-28T10:47:26.996" v="113"/>
          <ac:spMkLst>
            <pc:docMk/>
            <pc:sldMk cId="594850401" sldId="269"/>
            <ac:spMk id="9" creationId="{6D1FC61B-7B5B-4E12-B4F3-AB1ACFE5A04B}"/>
          </ac:spMkLst>
        </pc:spChg>
        <pc:spChg chg="add del">
          <ac:chgData name="Małgorzata Jankowska" userId="9c197fbe66e9daf6" providerId="Windows Live" clId="Web-{28058180-4569-4CAC-B513-5A9AB0444CE5}" dt="2020-04-28T10:48:29.045" v="127"/>
          <ac:spMkLst>
            <pc:docMk/>
            <pc:sldMk cId="594850401" sldId="269"/>
            <ac:spMk id="11" creationId="{14971F3D-D875-4DF1-B80E-037D43474097}"/>
          </ac:spMkLst>
        </pc:spChg>
        <pc:spChg chg="add del mod">
          <ac:chgData name="Małgorzata Jankowska" userId="9c197fbe66e9daf6" providerId="Windows Live" clId="Web-{28058180-4569-4CAC-B513-5A9AB0444CE5}" dt="2020-04-28T10:47:42.121" v="114"/>
          <ac:spMkLst>
            <pc:docMk/>
            <pc:sldMk cId="594850401" sldId="269"/>
            <ac:spMk id="16" creationId="{BD855ACE-FC21-4378-9EB8-3AD20BD3BBD3}"/>
          </ac:spMkLst>
        </pc:spChg>
        <pc:spChg chg="add del mod">
          <ac:chgData name="Małgorzata Jankowska" userId="9c197fbe66e9daf6" providerId="Windows Live" clId="Web-{28058180-4569-4CAC-B513-5A9AB0444CE5}" dt="2020-04-28T10:47:47.278" v="118"/>
          <ac:spMkLst>
            <pc:docMk/>
            <pc:sldMk cId="594850401" sldId="269"/>
            <ac:spMk id="26" creationId="{4B1A1507-153C-45EF-B050-9BC6464EAFD9}"/>
          </ac:spMkLst>
        </pc:spChg>
        <pc:spChg chg="add del mod">
          <ac:chgData name="Małgorzata Jankowska" userId="9c197fbe66e9daf6" providerId="Windows Live" clId="Web-{28058180-4569-4CAC-B513-5A9AB0444CE5}" dt="2020-04-28T10:47:59.747" v="120"/>
          <ac:spMkLst>
            <pc:docMk/>
            <pc:sldMk cId="594850401" sldId="269"/>
            <ac:spMk id="29" creationId="{8330ED62-6894-4989-A368-6738C75FC070}"/>
          </ac:spMkLst>
        </pc:spChg>
        <pc:spChg chg="add del mod">
          <ac:chgData name="Małgorzata Jankowska" userId="9c197fbe66e9daf6" providerId="Windows Live" clId="Web-{28058180-4569-4CAC-B513-5A9AB0444CE5}" dt="2020-04-28T10:48:04.232" v="124"/>
          <ac:spMkLst>
            <pc:docMk/>
            <pc:sldMk cId="594850401" sldId="269"/>
            <ac:spMk id="32" creationId="{3404F332-F2BA-41BD-88EA-1BA624452068}"/>
          </ac:spMkLst>
        </pc:spChg>
        <pc:spChg chg="add del mod">
          <ac:chgData name="Małgorzata Jankowska" userId="9c197fbe66e9daf6" providerId="Windows Live" clId="Web-{28058180-4569-4CAC-B513-5A9AB0444CE5}" dt="2020-04-28T10:48:25.217" v="126"/>
          <ac:spMkLst>
            <pc:docMk/>
            <pc:sldMk cId="594850401" sldId="269"/>
            <ac:spMk id="35" creationId="{1358E140-233E-47B7-ACAC-18CA8CD03784}"/>
          </ac:spMkLst>
        </pc:spChg>
        <pc:spChg chg="add del">
          <ac:chgData name="Małgorzata Jankowska" userId="9c197fbe66e9daf6" providerId="Windows Live" clId="Web-{28058180-4569-4CAC-B513-5A9AB0444CE5}" dt="2020-04-28T10:48:52.421" v="129"/>
          <ac:spMkLst>
            <pc:docMk/>
            <pc:sldMk cId="594850401" sldId="269"/>
            <ac:spMk id="40" creationId="{7ECFFBCD-AE7C-47E5-9F9F-12E5E5DFE511}"/>
          </ac:spMkLst>
        </pc:spChg>
        <pc:spChg chg="add del">
          <ac:chgData name="Małgorzata Jankowska" userId="9c197fbe66e9daf6" providerId="Windows Live" clId="Web-{28058180-4569-4CAC-B513-5A9AB0444CE5}" dt="2020-04-28T10:48:56.484" v="130"/>
          <ac:spMkLst>
            <pc:docMk/>
            <pc:sldMk cId="594850401" sldId="269"/>
            <ac:spMk id="43" creationId="{14971F3D-D875-4DF1-B80E-037D43474097}"/>
          </ac:spMkLst>
        </pc:spChg>
        <pc:spChg chg="add mod">
          <ac:chgData name="Małgorzata Jankowska" userId="9c197fbe66e9daf6" providerId="Windows Live" clId="Web-{28058180-4569-4CAC-B513-5A9AB0444CE5}" dt="2020-04-28T10:49:54.736" v="140"/>
          <ac:spMkLst>
            <pc:docMk/>
            <pc:sldMk cId="594850401" sldId="269"/>
            <ac:spMk id="59" creationId="{6A357F32-B531-4277-AF1F-09EA0B249683}"/>
          </ac:spMkLst>
        </pc:spChg>
        <pc:spChg chg="add">
          <ac:chgData name="Małgorzata Jankowska" userId="9c197fbe66e9daf6" providerId="Windows Live" clId="Web-{28058180-4569-4CAC-B513-5A9AB0444CE5}" dt="2020-04-28T10:48:56.484" v="130"/>
          <ac:spMkLst>
            <pc:docMk/>
            <pc:sldMk cId="594850401" sldId="269"/>
            <ac:spMk id="62" creationId="{14971F3D-D875-4DF1-B80E-037D43474097}"/>
          </ac:spMkLst>
        </pc:spChg>
        <pc:grpChg chg="add del">
          <ac:chgData name="Małgorzata Jankowska" userId="9c197fbe66e9daf6" providerId="Windows Live" clId="Web-{28058180-4569-4CAC-B513-5A9AB0444CE5}" dt="2020-04-28T10:48:29.045" v="127"/>
          <ac:grpSpMkLst>
            <pc:docMk/>
            <pc:sldMk cId="594850401" sldId="269"/>
            <ac:grpSpMk id="13" creationId="{544C8833-366C-4933-A794-34047F663BFE}"/>
          </ac:grpSpMkLst>
        </pc:grpChg>
        <pc:grpChg chg="add del">
          <ac:chgData name="Małgorzata Jankowska" userId="9c197fbe66e9daf6" providerId="Windows Live" clId="Web-{28058180-4569-4CAC-B513-5A9AB0444CE5}" dt="2020-04-28T10:48:29.045" v="127"/>
          <ac:grpSpMkLst>
            <pc:docMk/>
            <pc:sldMk cId="594850401" sldId="269"/>
            <ac:grpSpMk id="17" creationId="{4ABE1724-B239-4507-9060-905C208BE8F7}"/>
          </ac:grpSpMkLst>
        </pc:grpChg>
        <pc:grpChg chg="add del">
          <ac:chgData name="Małgorzata Jankowska" userId="9c197fbe66e9daf6" providerId="Windows Live" clId="Web-{28058180-4569-4CAC-B513-5A9AB0444CE5}" dt="2020-04-28T10:48:56.484" v="130"/>
          <ac:grpSpMkLst>
            <pc:docMk/>
            <pc:sldMk cId="594850401" sldId="269"/>
            <ac:grpSpMk id="45" creationId="{544C8833-366C-4933-A794-34047F663BFE}"/>
          </ac:grpSpMkLst>
        </pc:grpChg>
        <pc:grpChg chg="add del">
          <ac:chgData name="Małgorzata Jankowska" userId="9c197fbe66e9daf6" providerId="Windows Live" clId="Web-{28058180-4569-4CAC-B513-5A9AB0444CE5}" dt="2020-04-28T10:48:56.484" v="130"/>
          <ac:grpSpMkLst>
            <pc:docMk/>
            <pc:sldMk cId="594850401" sldId="269"/>
            <ac:grpSpMk id="49" creationId="{4ABE1724-B239-4507-9060-905C208BE8F7}"/>
          </ac:grpSpMkLst>
        </pc:grpChg>
        <pc:grpChg chg="add">
          <ac:chgData name="Małgorzata Jankowska" userId="9c197fbe66e9daf6" providerId="Windows Live" clId="Web-{28058180-4569-4CAC-B513-5A9AB0444CE5}" dt="2020-04-28T10:48:56.484" v="130"/>
          <ac:grpSpMkLst>
            <pc:docMk/>
            <pc:sldMk cId="594850401" sldId="269"/>
            <ac:grpSpMk id="64" creationId="{544C8833-366C-4933-A794-34047F663BFE}"/>
          </ac:grpSpMkLst>
        </pc:grpChg>
        <pc:grpChg chg="add">
          <ac:chgData name="Małgorzata Jankowska" userId="9c197fbe66e9daf6" providerId="Windows Live" clId="Web-{28058180-4569-4CAC-B513-5A9AB0444CE5}" dt="2020-04-28T10:48:56.484" v="130"/>
          <ac:grpSpMkLst>
            <pc:docMk/>
            <pc:sldMk cId="594850401" sldId="269"/>
            <ac:grpSpMk id="68" creationId="{4ABE1724-B239-4507-9060-905C208BE8F7}"/>
          </ac:grpSpMkLst>
        </pc:grpChg>
        <pc:picChg chg="add del mod ord">
          <ac:chgData name="Małgorzata Jankowska" userId="9c197fbe66e9daf6" providerId="Windows Live" clId="Web-{28058180-4569-4CAC-B513-5A9AB0444CE5}" dt="2020-04-28T10:47:21.527" v="112"/>
          <ac:picMkLst>
            <pc:docMk/>
            <pc:sldMk cId="594850401" sldId="269"/>
            <ac:picMk id="4" creationId="{4021302F-7234-43A6-A631-8AC569B5D74B}"/>
          </ac:picMkLst>
        </pc:picChg>
        <pc:picChg chg="add del mod ord">
          <ac:chgData name="Małgorzata Jankowska" userId="9c197fbe66e9daf6" providerId="Windows Live" clId="Web-{28058180-4569-4CAC-B513-5A9AB0444CE5}" dt="2020-04-28T10:47:26.996" v="113"/>
          <ac:picMkLst>
            <pc:docMk/>
            <pc:sldMk cId="594850401" sldId="269"/>
            <ac:picMk id="6" creationId="{AB6DB0A3-BD2C-4206-AA02-E0D301421AEE}"/>
          </ac:picMkLst>
        </pc:picChg>
        <pc:picChg chg="add del mod ord">
          <ac:chgData name="Małgorzata Jankowska" userId="9c197fbe66e9daf6" providerId="Windows Live" clId="Web-{28058180-4569-4CAC-B513-5A9AB0444CE5}" dt="2020-04-28T10:47:47.543" v="119"/>
          <ac:picMkLst>
            <pc:docMk/>
            <pc:sldMk cId="594850401" sldId="269"/>
            <ac:picMk id="24" creationId="{446FF6FD-B91E-4C9F-8D7A-E68BF709107D}"/>
          </ac:picMkLst>
        </pc:picChg>
        <pc:picChg chg="add del mod ord">
          <ac:chgData name="Małgorzata Jankowska" userId="9c197fbe66e9daf6" providerId="Windows Live" clId="Web-{28058180-4569-4CAC-B513-5A9AB0444CE5}" dt="2020-04-28T10:48:04.513" v="125"/>
          <ac:picMkLst>
            <pc:docMk/>
            <pc:sldMk cId="594850401" sldId="269"/>
            <ac:picMk id="30" creationId="{944B27EB-E2EF-48E0-9F1F-7CBC290BA7C1}"/>
          </ac:picMkLst>
        </pc:picChg>
        <pc:picChg chg="add del mod ord">
          <ac:chgData name="Małgorzata Jankowska" userId="9c197fbe66e9daf6" providerId="Windows Live" clId="Web-{28058180-4569-4CAC-B513-5A9AB0444CE5}" dt="2020-04-28T10:48:39.249" v="128"/>
          <ac:picMkLst>
            <pc:docMk/>
            <pc:sldMk cId="594850401" sldId="269"/>
            <ac:picMk id="36" creationId="{C99476D2-6070-4672-B854-338412622771}"/>
          </ac:picMkLst>
        </pc:picChg>
        <pc:picChg chg="add mod ord">
          <ac:chgData name="Małgorzata Jankowska" userId="9c197fbe66e9daf6" providerId="Windows Live" clId="Web-{28058180-4569-4CAC-B513-5A9AB0444CE5}" dt="2020-04-28T10:48:56.484" v="130"/>
          <ac:picMkLst>
            <pc:docMk/>
            <pc:sldMk cId="594850401" sldId="269"/>
            <ac:picMk id="38" creationId="{8E9DB53D-B8A3-49C8-8316-7A070233EECD}"/>
          </ac:picMkLst>
        </pc:picChg>
      </pc:sldChg>
      <pc:sldChg chg="addSp delSp modSp new mod setBg">
        <pc:chgData name="Małgorzata Jankowska" userId="9c197fbe66e9daf6" providerId="Windows Live" clId="Web-{28058180-4569-4CAC-B513-5A9AB0444CE5}" dt="2020-04-28T10:52:24.962" v="191" actId="20577"/>
        <pc:sldMkLst>
          <pc:docMk/>
          <pc:sldMk cId="1377411397" sldId="270"/>
        </pc:sldMkLst>
        <pc:spChg chg="del mod ord">
          <ac:chgData name="Małgorzata Jankowska" userId="9c197fbe66e9daf6" providerId="Windows Live" clId="Web-{28058180-4569-4CAC-B513-5A9AB0444CE5}" dt="2020-04-28T10:50:32.441" v="145"/>
          <ac:spMkLst>
            <pc:docMk/>
            <pc:sldMk cId="1377411397" sldId="270"/>
            <ac:spMk id="2" creationId="{D1CC8974-7495-4381-9F44-68AD44F4B8F4}"/>
          </ac:spMkLst>
        </pc:spChg>
        <pc:spChg chg="del">
          <ac:chgData name="Małgorzata Jankowska" userId="9c197fbe66e9daf6" providerId="Windows Live" clId="Web-{28058180-4569-4CAC-B513-5A9AB0444CE5}" dt="2020-04-28T10:50:24.128" v="143"/>
          <ac:spMkLst>
            <pc:docMk/>
            <pc:sldMk cId="1377411397" sldId="270"/>
            <ac:spMk id="3" creationId="{4697487A-3D9E-4A6A-909F-A9052F211B63}"/>
          </ac:spMkLst>
        </pc:spChg>
        <pc:spChg chg="add mod">
          <ac:chgData name="Małgorzata Jankowska" userId="9c197fbe66e9daf6" providerId="Windows Live" clId="Web-{28058180-4569-4CAC-B513-5A9AB0444CE5}" dt="2020-04-28T10:52:24.962" v="191" actId="20577"/>
          <ac:spMkLst>
            <pc:docMk/>
            <pc:sldMk cId="1377411397" sldId="270"/>
            <ac:spMk id="8" creationId="{91567F6F-C3E8-420C-86DE-AEC9743C41CE}"/>
          </ac:spMkLst>
        </pc:spChg>
        <pc:spChg chg="add">
          <ac:chgData name="Małgorzata Jankowska" userId="9c197fbe66e9daf6" providerId="Windows Live" clId="Web-{28058180-4569-4CAC-B513-5A9AB0444CE5}" dt="2020-04-28T10:50:26.394" v="144"/>
          <ac:spMkLst>
            <pc:docMk/>
            <pc:sldMk cId="1377411397" sldId="270"/>
            <ac:spMk id="11" creationId="{14971F3D-D875-4DF1-B80E-037D43474097}"/>
          </ac:spMkLst>
        </pc:spChg>
        <pc:grpChg chg="add">
          <ac:chgData name="Małgorzata Jankowska" userId="9c197fbe66e9daf6" providerId="Windows Live" clId="Web-{28058180-4569-4CAC-B513-5A9AB0444CE5}" dt="2020-04-28T10:50:26.394" v="144"/>
          <ac:grpSpMkLst>
            <pc:docMk/>
            <pc:sldMk cId="1377411397" sldId="270"/>
            <ac:grpSpMk id="13" creationId="{544C8833-366C-4933-A794-34047F663BFE}"/>
          </ac:grpSpMkLst>
        </pc:grpChg>
        <pc:grpChg chg="add">
          <ac:chgData name="Małgorzata Jankowska" userId="9c197fbe66e9daf6" providerId="Windows Live" clId="Web-{28058180-4569-4CAC-B513-5A9AB0444CE5}" dt="2020-04-28T10:50:26.394" v="144"/>
          <ac:grpSpMkLst>
            <pc:docMk/>
            <pc:sldMk cId="1377411397" sldId="270"/>
            <ac:grpSpMk id="17" creationId="{4ABE1724-B239-4507-9060-905C208BE8F7}"/>
          </ac:grpSpMkLst>
        </pc:grpChg>
        <pc:picChg chg="add mod ord">
          <ac:chgData name="Małgorzata Jankowska" userId="9c197fbe66e9daf6" providerId="Windows Live" clId="Web-{28058180-4569-4CAC-B513-5A9AB0444CE5}" dt="2020-04-28T10:50:26.394" v="144"/>
          <ac:picMkLst>
            <pc:docMk/>
            <pc:sldMk cId="1377411397" sldId="270"/>
            <ac:picMk id="4" creationId="{7425F27D-7D60-41AA-9F40-46FA2FC58413}"/>
          </ac:picMkLst>
        </pc:picChg>
      </pc:sldChg>
      <pc:sldChg chg="addSp delSp modSp new mod setBg">
        <pc:chgData name="Małgorzata Jankowska" userId="9c197fbe66e9daf6" providerId="Windows Live" clId="Web-{28058180-4569-4CAC-B513-5A9AB0444CE5}" dt="2020-04-28T10:54:11.185" v="214" actId="14100"/>
        <pc:sldMkLst>
          <pc:docMk/>
          <pc:sldMk cId="476683997" sldId="271"/>
        </pc:sldMkLst>
        <pc:spChg chg="del">
          <ac:chgData name="Małgorzata Jankowska" userId="9c197fbe66e9daf6" providerId="Windows Live" clId="Web-{28058180-4569-4CAC-B513-5A9AB0444CE5}" dt="2020-04-28T10:52:47.760" v="193"/>
          <ac:spMkLst>
            <pc:docMk/>
            <pc:sldMk cId="476683997" sldId="271"/>
            <ac:spMk id="2" creationId="{D97106B4-D488-4640-8EF1-A1335A8F0BAE}"/>
          </ac:spMkLst>
        </pc:spChg>
        <pc:spChg chg="del">
          <ac:chgData name="Małgorzata Jankowska" userId="9c197fbe66e9daf6" providerId="Windows Live" clId="Web-{28058180-4569-4CAC-B513-5A9AB0444CE5}" dt="2020-04-28T10:53:15.011" v="194"/>
          <ac:spMkLst>
            <pc:docMk/>
            <pc:sldMk cId="476683997" sldId="271"/>
            <ac:spMk id="3" creationId="{7FD198FC-F092-40D7-A045-CA9AE9DA09C1}"/>
          </ac:spMkLst>
        </pc:spChg>
        <pc:spChg chg="add mod">
          <ac:chgData name="Małgorzata Jankowska" userId="9c197fbe66e9daf6" providerId="Windows Live" clId="Web-{28058180-4569-4CAC-B513-5A9AB0444CE5}" dt="2020-04-28T10:53:22.042" v="200"/>
          <ac:spMkLst>
            <pc:docMk/>
            <pc:sldMk cId="476683997" sldId="271"/>
            <ac:spMk id="6" creationId="{AAEDB87A-98B3-4602-A522-8212AA58BCBE}"/>
          </ac:spMkLst>
        </pc:spChg>
        <pc:spChg chg="add">
          <ac:chgData name="Małgorzata Jankowska" userId="9c197fbe66e9daf6" providerId="Windows Live" clId="Web-{28058180-4569-4CAC-B513-5A9AB0444CE5}" dt="2020-04-28T10:53:22.042" v="200"/>
          <ac:spMkLst>
            <pc:docMk/>
            <pc:sldMk cId="476683997" sldId="271"/>
            <ac:spMk id="8" creationId="{6AD30037-67ED-4367-9BE0-45787510BF13}"/>
          </ac:spMkLst>
        </pc:spChg>
        <pc:spChg chg="add del">
          <ac:chgData name="Małgorzata Jankowska" userId="9c197fbe66e9daf6" providerId="Windows Live" clId="Web-{28058180-4569-4CAC-B513-5A9AB0444CE5}" dt="2020-04-28T10:53:22.011" v="199"/>
          <ac:spMkLst>
            <pc:docMk/>
            <pc:sldMk cId="476683997" sldId="271"/>
            <ac:spMk id="10" creationId="{282140D5-279F-45EA-8F9B-11AE00DA9F34}"/>
          </ac:spMkLst>
        </pc:spChg>
        <pc:spChg chg="add mod">
          <ac:chgData name="Małgorzata Jankowska" userId="9c197fbe66e9daf6" providerId="Windows Live" clId="Web-{28058180-4569-4CAC-B513-5A9AB0444CE5}" dt="2020-04-28T10:54:11.185" v="214" actId="14100"/>
          <ac:spMkLst>
            <pc:docMk/>
            <pc:sldMk cId="476683997" sldId="271"/>
            <ac:spMk id="12" creationId="{891AE098-E76D-485A-B305-FAEB6C38DB3B}"/>
          </ac:spMkLst>
        </pc:spChg>
        <pc:spChg chg="add del">
          <ac:chgData name="Małgorzata Jankowska" userId="9c197fbe66e9daf6" providerId="Windows Live" clId="Web-{28058180-4569-4CAC-B513-5A9AB0444CE5}" dt="2020-04-28T10:53:22.011" v="199"/>
          <ac:spMkLst>
            <pc:docMk/>
            <pc:sldMk cId="476683997" sldId="271"/>
            <ac:spMk id="13" creationId="{14971F3D-D875-4DF1-B80E-037D43474097}"/>
          </ac:spMkLst>
        </pc:spChg>
        <pc:grpChg chg="add">
          <ac:chgData name="Małgorzata Jankowska" userId="9c197fbe66e9daf6" providerId="Windows Live" clId="Web-{28058180-4569-4CAC-B513-5A9AB0444CE5}" dt="2020-04-28T10:53:22.042" v="200"/>
          <ac:grpSpMkLst>
            <pc:docMk/>
            <pc:sldMk cId="476683997" sldId="271"/>
            <ac:grpSpMk id="9" creationId="{50841A4E-5BC1-44B4-83CF-D524E8AEAD64}"/>
          </ac:grpSpMkLst>
        </pc:grpChg>
        <pc:grpChg chg="add del">
          <ac:chgData name="Małgorzata Jankowska" userId="9c197fbe66e9daf6" providerId="Windows Live" clId="Web-{28058180-4569-4CAC-B513-5A9AB0444CE5}" dt="2020-04-28T10:53:22.011" v="199"/>
          <ac:grpSpMkLst>
            <pc:docMk/>
            <pc:sldMk cId="476683997" sldId="271"/>
            <ac:grpSpMk id="15" creationId="{544C8833-366C-4933-A794-34047F663BFE}"/>
          </ac:grpSpMkLst>
        </pc:grpChg>
        <pc:grpChg chg="add del">
          <ac:chgData name="Małgorzata Jankowska" userId="9c197fbe66e9daf6" providerId="Windows Live" clId="Web-{28058180-4569-4CAC-B513-5A9AB0444CE5}" dt="2020-04-28T10:53:22.011" v="199"/>
          <ac:grpSpMkLst>
            <pc:docMk/>
            <pc:sldMk cId="476683997" sldId="271"/>
            <ac:grpSpMk id="19" creationId="{4ABE1724-B239-4507-9060-905C208BE8F7}"/>
          </ac:grpSpMkLst>
        </pc:grpChg>
        <pc:picChg chg="add mod ord">
          <ac:chgData name="Małgorzata Jankowska" userId="9c197fbe66e9daf6" providerId="Windows Live" clId="Web-{28058180-4569-4CAC-B513-5A9AB0444CE5}" dt="2020-04-28T10:53:22.042" v="200"/>
          <ac:picMkLst>
            <pc:docMk/>
            <pc:sldMk cId="476683997" sldId="271"/>
            <ac:picMk id="4" creationId="{B540B1DF-8820-4665-850B-37FCBF34880F}"/>
          </ac:picMkLst>
        </pc:picChg>
      </pc:sldChg>
      <pc:sldChg chg="delSp modSp new">
        <pc:chgData name="Małgorzata Jankowska" userId="9c197fbe66e9daf6" providerId="Windows Live" clId="Web-{28058180-4569-4CAC-B513-5A9AB0444CE5}" dt="2020-04-28T10:56:01.549" v="286" actId="20577"/>
        <pc:sldMkLst>
          <pc:docMk/>
          <pc:sldMk cId="485813185" sldId="272"/>
        </pc:sldMkLst>
        <pc:spChg chg="del">
          <ac:chgData name="Małgorzata Jankowska" userId="9c197fbe66e9daf6" providerId="Windows Live" clId="Web-{28058180-4569-4CAC-B513-5A9AB0444CE5}" dt="2020-04-28T10:54:27.108" v="216"/>
          <ac:spMkLst>
            <pc:docMk/>
            <pc:sldMk cId="485813185" sldId="272"/>
            <ac:spMk id="2" creationId="{E0463DC9-CA1A-40A8-8F71-BACFC8AE2618}"/>
          </ac:spMkLst>
        </pc:spChg>
        <pc:spChg chg="mod">
          <ac:chgData name="Małgorzata Jankowska" userId="9c197fbe66e9daf6" providerId="Windows Live" clId="Web-{28058180-4569-4CAC-B513-5A9AB0444CE5}" dt="2020-04-28T10:56:01.549" v="286" actId="20577"/>
          <ac:spMkLst>
            <pc:docMk/>
            <pc:sldMk cId="485813185" sldId="272"/>
            <ac:spMk id="3" creationId="{71934DCA-21C1-4DD5-814C-AAF813CF1C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0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2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8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8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1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7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5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7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3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3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7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5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  <p:sldLayoutId id="21474841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Blaue_Garten-Stiefm%C3%BCtterchen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Viola_Tricolor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aobblog.com/2013/10/pollinators-drive-evolution-flowe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garnek.pl/alemark/20891131/bratki-z-mojej-rabatk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de.wikipedia.org/wiki/Hornveilch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FFDFDE97-4A97-47C3-A34F-FC7FD441C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5929D068-05C4-4FD7-805E-67B98DC00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802E4133-42B8-4E61-88E6-34AA552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3FA7762F-EFA7-4921-8668-F1C73A0D5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22FFCE41-B971-4162-8DF9-DBF817DDA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90D48A4B-3F05-4D98-B608-F5E23EA0D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AF334AC8-D046-47E1-BCFA-12AF52A42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7598300D-80B4-4198-A7BD-B15BC31C9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2" descr="Obraz zawierający kwiat, roślina, purpurowy, zewnętrzne&#10;&#10;Opis wygenerowany przy bardzo wysokim poziomie pewności">
            <a:extLst>
              <a:ext uri="{FF2B5EF4-FFF2-40B4-BE49-F238E27FC236}">
                <a16:creationId xmlns:a16="http://schemas.microsoft.com/office/drawing/2014/main" id="{8043D51B-28BE-45F0-BA0B-8A42596D3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505" r="22940" b="5082"/>
          <a:stretch/>
        </p:blipFill>
        <p:spPr>
          <a:xfrm>
            <a:off x="20" y="10"/>
            <a:ext cx="5448280" cy="6857990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AEE4B65F-3548-4B65-9353-5B888725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61" name="Rectangle 19">
              <a:extLst>
                <a:ext uri="{FF2B5EF4-FFF2-40B4-BE49-F238E27FC236}">
                  <a16:creationId xmlns:a16="http://schemas.microsoft.com/office/drawing/2014/main" id="{E84ABF24-FB51-4950-AA13-9C38FA273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2" name="Rectangle 20">
              <a:extLst>
                <a:ext uri="{FF2B5EF4-FFF2-40B4-BE49-F238E27FC236}">
                  <a16:creationId xmlns:a16="http://schemas.microsoft.com/office/drawing/2014/main" id="{66B54044-7162-4346-93AF-91F5EF08F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EF05D2A-6417-4683-B103-2F6594C7F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98F07F70-C0D3-4397-AABB-1B48599EE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DA8D4D12-8066-414D-9ADE-E57A157B1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1B5991B5-30B0-43FC-B480-D46CDADA5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37C3E8EB-F89D-4213-AF06-BEC76C984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EBEC147A-2E68-4A61-9B16-14DEB275B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60875B87-EA27-4C1C-B44D-CA16609D7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EB2361-2F69-419D-8D3F-22D3A9C6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399" y="1380068"/>
            <a:ext cx="6524623" cy="30043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/>
              <a:t>Polskie </a:t>
            </a:r>
            <a:r>
              <a:rPr lang="en-US" sz="6000" b="1" dirty="0" err="1"/>
              <a:t>legendy</a:t>
            </a:r>
            <a:br>
              <a:rPr lang="en-US" sz="6000" b="1" dirty="0"/>
            </a:br>
            <a:r>
              <a:rPr lang="en-US" sz="6000" b="1" dirty="0"/>
              <a:t> </a:t>
            </a:r>
            <a:br>
              <a:rPr lang="en-US" dirty="0"/>
            </a:br>
            <a:r>
              <a:rPr lang="en-US" sz="6000" b="1" dirty="0" err="1">
                <a:solidFill>
                  <a:srgbClr val="7030A0"/>
                </a:solidFill>
              </a:rPr>
              <a:t>Bratki</a:t>
            </a:r>
            <a:r>
              <a:rPr lang="en-US" sz="6000" b="1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BD4B469-FB7B-47BD-B48D-6669F58A4DCE}"/>
              </a:ext>
            </a:extLst>
          </p:cNvPr>
          <p:cNvSpPr txBox="1"/>
          <p:nvPr/>
        </p:nvSpPr>
        <p:spPr>
          <a:xfrm>
            <a:off x="2437539" y="6657945"/>
            <a:ext cx="301076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99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wiat, roślina, waza, purpurowy&#10;&#10;Opis wygenerowany przy bardzo wysokim poziomie pewności">
            <a:extLst>
              <a:ext uri="{FF2B5EF4-FFF2-40B4-BE49-F238E27FC236}">
                <a16:creationId xmlns:a16="http://schemas.microsoft.com/office/drawing/2014/main" id="{2E38C1C4-EFD0-4DF9-B81B-88D875A53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90" r="19458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2BB6346A-E571-4EC3-8F11-7CA1ADDF4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85" y="869830"/>
            <a:ext cx="5878906" cy="49213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ea typeface="+mn-lt"/>
                <a:cs typeface="+mn-lt"/>
              </a:rPr>
              <a:t>Mijały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tygodnie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każdy</a:t>
            </a:r>
            <a:r>
              <a:rPr lang="en-US" dirty="0">
                <a:ea typeface="+mn-lt"/>
                <a:cs typeface="+mn-lt"/>
              </a:rPr>
              <a:t> z </a:t>
            </a:r>
            <a:r>
              <a:rPr lang="en-US" dirty="0" err="1">
                <a:ea typeface="+mn-lt"/>
                <a:cs typeface="+mn-lt"/>
              </a:rPr>
              <a:t>braci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postawił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swój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gród</a:t>
            </a:r>
            <a:r>
              <a:rPr lang="en-US" dirty="0">
                <a:ea typeface="+mn-lt"/>
                <a:cs typeface="+mn-lt"/>
              </a:rPr>
              <a:t>. </a:t>
            </a:r>
            <a:r>
              <a:rPr lang="en-US" dirty="0" err="1">
                <a:ea typeface="+mn-lt"/>
                <a:cs typeface="+mn-lt"/>
              </a:rPr>
              <a:t>Stary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kniaź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był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dumny</a:t>
            </a:r>
            <a:r>
              <a:rPr lang="en-US" dirty="0">
                <a:ea typeface="+mn-lt"/>
                <a:cs typeface="+mn-lt"/>
              </a:rPr>
              <a:t> z </a:t>
            </a:r>
            <a:r>
              <a:rPr lang="en-US" dirty="0" err="1">
                <a:ea typeface="+mn-lt"/>
                <a:cs typeface="+mn-lt"/>
              </a:rPr>
              <a:t>synów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martwił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już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przyszłość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ziem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którymi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władał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przez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długie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lata</a:t>
            </a:r>
            <a:r>
              <a:rPr lang="en-US" dirty="0">
                <a:ea typeface="+mn-lt"/>
                <a:cs typeface="+mn-lt"/>
              </a:rPr>
              <a:t>. </a:t>
            </a:r>
            <a:r>
              <a:rPr lang="en-US" dirty="0" err="1">
                <a:ea typeface="+mn-lt"/>
                <a:cs typeface="+mn-lt"/>
              </a:rPr>
              <a:t>Ziemek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zamieszkał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szczycie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wzgórza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skąd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widać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było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całą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okolicę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Jego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poddani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uprawiali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zboża</a:t>
            </a:r>
            <a:r>
              <a:rPr lang="en-US" dirty="0">
                <a:ea typeface="+mn-lt"/>
                <a:cs typeface="+mn-lt"/>
              </a:rPr>
              <a:t> </a:t>
            </a: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winorośl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4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10" descr="Obraz zawierający roślina, kwiat, zielony, małe&#10;&#10;Opis wygenerowany przy bardzo wysokim poziomie pewności">
            <a:extLst>
              <a:ext uri="{FF2B5EF4-FFF2-40B4-BE49-F238E27FC236}">
                <a16:creationId xmlns:a16="http://schemas.microsoft.com/office/drawing/2014/main" id="{EB670256-87E1-45CE-A2D4-C65AE954F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6" r="2" b="2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621348D-7B5F-4EF3-A4A1-6F39FC28A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85" y="740433"/>
            <a:ext cx="5648868" cy="50507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ea typeface="+mn-lt"/>
                <a:cs typeface="+mn-lt"/>
              </a:rPr>
              <a:t>Janek </a:t>
            </a:r>
            <a:r>
              <a:rPr lang="en-US" dirty="0" err="1">
                <a:ea typeface="+mn-lt"/>
                <a:cs typeface="+mn-lt"/>
              </a:rPr>
              <a:t>osiedlił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krainie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jezior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Jego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ludzie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hodowali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owce</a:t>
            </a:r>
            <a:r>
              <a:rPr lang="en-US" dirty="0">
                <a:ea typeface="+mn-lt"/>
                <a:cs typeface="+mn-lt"/>
              </a:rPr>
              <a:t>, z </a:t>
            </a:r>
            <a:r>
              <a:rPr lang="en-US" dirty="0" err="1">
                <a:ea typeface="+mn-lt"/>
                <a:cs typeface="+mn-lt"/>
              </a:rPr>
              <a:t>których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uzyskiwali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wełnę</a:t>
            </a:r>
            <a:r>
              <a:rPr lang="en-US" dirty="0">
                <a:ea typeface="+mn-lt"/>
                <a:cs typeface="+mn-lt"/>
              </a:rPr>
              <a:t>, a z </a:t>
            </a:r>
            <a:r>
              <a:rPr lang="en-US" dirty="0" err="1">
                <a:ea typeface="+mn-lt"/>
                <a:cs typeface="+mn-lt"/>
              </a:rPr>
              <a:t>mleka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robili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sery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Obaj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tuż</a:t>
            </a:r>
            <a:r>
              <a:rPr lang="en-US" dirty="0">
                <a:ea typeface="+mn-lt"/>
                <a:cs typeface="+mn-lt"/>
              </a:rPr>
              <a:t> pod </a:t>
            </a:r>
            <a:r>
              <a:rPr lang="en-US" dirty="0" err="1">
                <a:ea typeface="+mn-lt"/>
                <a:cs typeface="+mn-lt"/>
              </a:rPr>
              <a:t>swoimi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oknami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zasiali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tajemnicze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nasiona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Kwiaty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szybko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urosły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zakwitły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złoto</a:t>
            </a:r>
            <a:r>
              <a:rPr lang="en-US" dirty="0">
                <a:ea typeface="+mn-lt"/>
                <a:cs typeface="+mn-lt"/>
              </a:rPr>
              <a:t>, </a:t>
            </a:r>
            <a:br>
              <a:rPr lang="en-US" dirty="0"/>
            </a:br>
            <a:r>
              <a:rPr lang="en-US" dirty="0">
                <a:ea typeface="+mn-lt"/>
                <a:cs typeface="+mn-lt"/>
              </a:rPr>
              <a:t>a </a:t>
            </a:r>
            <a:r>
              <a:rPr lang="en-US" dirty="0" err="1">
                <a:ea typeface="+mn-lt"/>
                <a:cs typeface="+mn-lt"/>
              </a:rPr>
              <a:t>potem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pojawił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błękit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oznaczający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pomyślność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spokój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Bracia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martwili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więc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siebie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każdy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zajmował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swoimi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sprawami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1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roślina, kwiat, zewnętrzne, purpurowy&#10;&#10;Opis wygenerowany przy bardzo wysokim poziomie pewności">
            <a:extLst>
              <a:ext uri="{FF2B5EF4-FFF2-40B4-BE49-F238E27FC236}">
                <a16:creationId xmlns:a16="http://schemas.microsoft.com/office/drawing/2014/main" id="{8B067D68-BB4B-4471-ACC9-5FB8C0395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5" t="9091" r="20424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4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5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4CF573-6654-4110-9B9E-AD66A438F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226" y="1114406"/>
            <a:ext cx="8191117" cy="49212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>
                <a:ea typeface="+mn-lt"/>
                <a:cs typeface="+mn-lt"/>
              </a:rPr>
              <a:t>   </a:t>
            </a:r>
            <a:r>
              <a:rPr lang="en-US" dirty="0" err="1">
                <a:ea typeface="+mn-lt"/>
                <a:cs typeface="+mn-lt"/>
              </a:rPr>
              <a:t>Jednak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pewnego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ranka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Ziemek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wyjrzał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przez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zamarł</a:t>
            </a:r>
            <a:r>
              <a:rPr lang="en-US" dirty="0">
                <a:ea typeface="+mn-lt"/>
                <a:cs typeface="+mn-lt"/>
              </a:rPr>
              <a:t> 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z </a:t>
            </a:r>
            <a:r>
              <a:rPr lang="en-US" dirty="0" err="1">
                <a:ea typeface="+mn-lt"/>
                <a:cs typeface="+mn-lt"/>
              </a:rPr>
              <a:t>przerażenia</a:t>
            </a:r>
            <a:r>
              <a:rPr lang="en-US" dirty="0">
                <a:ea typeface="+mn-lt"/>
                <a:cs typeface="+mn-lt"/>
              </a:rPr>
              <a:t>. W </a:t>
            </a:r>
            <a:r>
              <a:rPr lang="en-US" dirty="0" err="1">
                <a:ea typeface="+mn-lt"/>
                <a:cs typeface="+mn-lt"/>
              </a:rPr>
              <a:t>ciągu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jednej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nocy</a:t>
            </a:r>
            <a:r>
              <a:rPr lang="en-US" dirty="0">
                <a:ea typeface="+mn-lt"/>
                <a:cs typeface="+mn-lt"/>
              </a:rPr>
              <a:t> po </a:t>
            </a:r>
            <a:r>
              <a:rPr lang="en-US" dirty="0" err="1">
                <a:ea typeface="+mn-lt"/>
                <a:cs typeface="+mn-lt"/>
              </a:rPr>
              <a:t>złotych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kwiatach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było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śladu</a:t>
            </a:r>
            <a:r>
              <a:rPr lang="en-US" dirty="0">
                <a:ea typeface="+mn-lt"/>
                <a:cs typeface="+mn-lt"/>
              </a:rPr>
              <a:t>. Na ich </a:t>
            </a:r>
            <a:r>
              <a:rPr lang="en-US" dirty="0" err="1">
                <a:ea typeface="+mn-lt"/>
                <a:cs typeface="+mn-lt"/>
              </a:rPr>
              <a:t>miejscu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kwitły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kwiaty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płatkach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kolorze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purpury</a:t>
            </a:r>
            <a:r>
              <a:rPr lang="en-US" dirty="0">
                <a:ea typeface="+mn-lt"/>
                <a:cs typeface="+mn-lt"/>
              </a:rPr>
              <a:t>.</a:t>
            </a:r>
            <a:endParaRPr lang="pl-PL" dirty="0"/>
          </a:p>
          <a:p>
            <a:pPr algn="just">
              <a:lnSpc>
                <a:spcPct val="150000"/>
              </a:lnSpc>
              <a:buNone/>
            </a:pPr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Cóż</a:t>
            </a:r>
            <a:r>
              <a:rPr lang="en-US" dirty="0">
                <a:ea typeface="+mn-lt"/>
                <a:cs typeface="+mn-lt"/>
              </a:rPr>
              <a:t> to </a:t>
            </a:r>
            <a:r>
              <a:rPr lang="en-US" dirty="0" err="1">
                <a:ea typeface="+mn-lt"/>
                <a:cs typeface="+mn-lt"/>
              </a:rPr>
              <a:t>oznacza</a:t>
            </a:r>
            <a:r>
              <a:rPr lang="en-US" dirty="0">
                <a:ea typeface="+mn-lt"/>
                <a:cs typeface="+mn-lt"/>
              </a:rPr>
              <a:t>? - </a:t>
            </a:r>
            <a:r>
              <a:rPr lang="en-US" dirty="0" err="1">
                <a:ea typeface="+mn-lt"/>
                <a:cs typeface="+mn-lt"/>
              </a:rPr>
              <a:t>myślał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Ziemek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zastanawiając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co </a:t>
            </a:r>
            <a:r>
              <a:rPr lang="en-US" dirty="0" err="1">
                <a:ea typeface="+mn-lt"/>
                <a:cs typeface="+mn-lt"/>
              </a:rPr>
              <a:t>robić</a:t>
            </a:r>
            <a:r>
              <a:rPr lang="en-US" dirty="0">
                <a:ea typeface="+mn-lt"/>
                <a:cs typeface="+mn-lt"/>
              </a:rPr>
              <a:t>. - </a:t>
            </a:r>
            <a:r>
              <a:rPr lang="en-US" dirty="0" err="1">
                <a:ea typeface="+mn-lt"/>
                <a:cs typeface="+mn-lt"/>
              </a:rPr>
              <a:t>Kwiatki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mają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kolor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krwi</a:t>
            </a:r>
            <a:r>
              <a:rPr lang="en-US" dirty="0">
                <a:ea typeface="+mn-lt"/>
                <a:cs typeface="+mn-lt"/>
              </a:rPr>
              <a:t>, a to </a:t>
            </a:r>
            <a:r>
              <a:rPr lang="en-US" dirty="0" err="1">
                <a:ea typeface="+mn-lt"/>
                <a:cs typeface="+mn-lt"/>
              </a:rPr>
              <a:t>może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oznaczać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że</a:t>
            </a:r>
            <a:r>
              <a:rPr lang="en-US" dirty="0">
                <a:ea typeface="+mn-lt"/>
                <a:cs typeface="+mn-lt"/>
              </a:rPr>
              <a:t> Janek jest w </a:t>
            </a:r>
            <a:r>
              <a:rPr lang="en-US" dirty="0" err="1">
                <a:ea typeface="+mn-lt"/>
                <a:cs typeface="+mn-lt"/>
              </a:rPr>
              <a:t>niebezpieczeństwie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Muszę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natychmiast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ruszyć</a:t>
            </a:r>
            <a:r>
              <a:rPr lang="en-US" dirty="0">
                <a:ea typeface="+mn-lt"/>
                <a:cs typeface="+mn-lt"/>
              </a:rPr>
              <a:t> mu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pomoc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3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Obraz 38" descr="Obraz zawierający zewnętrzne, roślina, kwiat, trawa&#10;&#10;Opis wygenerowany przy bardzo wysokim poziomie pewności">
            <a:extLst>
              <a:ext uri="{FF2B5EF4-FFF2-40B4-BE49-F238E27FC236}">
                <a16:creationId xmlns:a16="http://schemas.microsoft.com/office/drawing/2014/main" id="{8E9DB53D-B8A3-49C8-8316-7A070233E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8" t="9091" r="2321" b="-3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65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6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6A357F32-B531-4277-AF1F-09EA0B249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113" y="1315688"/>
            <a:ext cx="7687910" cy="44755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ea typeface="+mn-lt"/>
                <a:cs typeface="+mn-lt"/>
              </a:rPr>
              <a:t>Zwołał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swą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drużynę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ruszyli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ziemie</a:t>
            </a:r>
            <a:r>
              <a:rPr lang="en-US" dirty="0">
                <a:ea typeface="+mn-lt"/>
                <a:cs typeface="+mn-lt"/>
              </a:rPr>
              <a:t> Janka. </a:t>
            </a:r>
            <a:r>
              <a:rPr lang="en-US" dirty="0" err="1">
                <a:ea typeface="+mn-lt"/>
                <a:cs typeface="+mn-lt"/>
              </a:rPr>
              <a:t>Pędzili</a:t>
            </a:r>
            <a:r>
              <a:rPr lang="en-US" dirty="0">
                <a:ea typeface="+mn-lt"/>
                <a:cs typeface="+mn-lt"/>
              </a:rPr>
              <a:t> co </a:t>
            </a:r>
            <a:r>
              <a:rPr lang="en-US" dirty="0" err="1">
                <a:ea typeface="+mn-lt"/>
                <a:cs typeface="+mn-lt"/>
              </a:rPr>
              <a:t>tchu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bojąc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aby </a:t>
            </a:r>
            <a:r>
              <a:rPr lang="en-US" dirty="0" err="1">
                <a:ea typeface="+mn-lt"/>
                <a:cs typeface="+mn-lt"/>
              </a:rPr>
              <a:t>pomoc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nadeszła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zbyt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późno</a:t>
            </a:r>
            <a:r>
              <a:rPr lang="en-US" dirty="0">
                <a:ea typeface="+mn-lt"/>
                <a:cs typeface="+mn-lt"/>
              </a:rPr>
              <a:t>. Po </a:t>
            </a:r>
            <a:r>
              <a:rPr lang="en-US" dirty="0" err="1">
                <a:ea typeface="+mn-lt"/>
                <a:cs typeface="+mn-lt"/>
              </a:rPr>
              <a:t>wielu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godzinach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drogi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rycerze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dotarli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ogromne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jezioro</a:t>
            </a:r>
            <a:r>
              <a:rPr lang="en-US" dirty="0">
                <a:ea typeface="+mn-lt"/>
                <a:cs typeface="+mn-lt"/>
              </a:rPr>
              <a:t>. Od </a:t>
            </a:r>
            <a:r>
              <a:rPr lang="en-US" dirty="0" err="1">
                <a:ea typeface="+mn-lt"/>
                <a:cs typeface="+mn-lt"/>
              </a:rPr>
              <a:t>razu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zobaczyli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warowny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gród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oblegany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przez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wrogie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wojska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Załoga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broniła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dzielnie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ostatkiem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sił</a:t>
            </a:r>
            <a:r>
              <a:rPr lang="en-US" dirty="0">
                <a:ea typeface="+mn-lt"/>
                <a:cs typeface="+mn-lt"/>
              </a:rPr>
              <a:t>. Nie </a:t>
            </a:r>
            <a:r>
              <a:rPr lang="en-US" dirty="0" err="1">
                <a:ea typeface="+mn-lt"/>
                <a:cs typeface="+mn-lt"/>
              </a:rPr>
              <a:t>wiadomo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jakby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wszystko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skończyło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gdyby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Ziemek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nadciągnął</a:t>
            </a:r>
            <a:r>
              <a:rPr lang="en-US" dirty="0">
                <a:ea typeface="+mn-lt"/>
                <a:cs typeface="+mn-lt"/>
              </a:rPr>
              <a:t> z </a:t>
            </a:r>
            <a:r>
              <a:rPr lang="en-US" dirty="0" err="1">
                <a:ea typeface="+mn-lt"/>
                <a:cs typeface="+mn-lt"/>
              </a:rPr>
              <a:t>odsieczą</a:t>
            </a:r>
            <a:r>
              <a:rPr lang="en-US" dirty="0">
                <a:ea typeface="+mn-lt"/>
                <a:cs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485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wiat, roślina, zewnętrzne, trawa&#10;&#10;Opis wygenerowany przy bardzo wysokim poziomie pewności">
            <a:extLst>
              <a:ext uri="{FF2B5EF4-FFF2-40B4-BE49-F238E27FC236}">
                <a16:creationId xmlns:a16="http://schemas.microsoft.com/office/drawing/2014/main" id="{7425F27D-7D60-41AA-9F40-46FA2FC58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49" t="9091" r="18263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4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5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567F6F-C3E8-420C-86DE-AEC9743C4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962" y="611198"/>
            <a:ext cx="7846061" cy="543879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>
                <a:ea typeface="+mn-lt"/>
                <a:cs typeface="+mn-lt"/>
              </a:rPr>
              <a:t>  </a:t>
            </a:r>
            <a:r>
              <a:rPr lang="en-US" dirty="0" err="1">
                <a:ea typeface="+mn-lt"/>
                <a:cs typeface="+mn-lt"/>
              </a:rPr>
              <a:t>Zaatakowani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znienacka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najeźdźcy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popłochu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porzucili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broń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uciekli</a:t>
            </a:r>
            <a:r>
              <a:rPr lang="en-US" dirty="0">
                <a:ea typeface="+mn-lt"/>
                <a:cs typeface="+mn-lt"/>
              </a:rPr>
              <a:t>. Janek z </a:t>
            </a:r>
            <a:r>
              <a:rPr lang="en-US" dirty="0" err="1">
                <a:ea typeface="+mn-lt"/>
                <a:cs typeface="+mn-lt"/>
              </a:rPr>
              <a:t>wdzięcznością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powitał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brata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rycerzy</a:t>
            </a:r>
            <a:r>
              <a:rPr lang="en-US" dirty="0">
                <a:ea typeface="+mn-lt"/>
                <a:cs typeface="+mn-lt"/>
              </a:rPr>
              <a:t>.</a:t>
            </a:r>
            <a:endParaRPr lang="pl-PL" dirty="0"/>
          </a:p>
          <a:p>
            <a:pPr algn="just">
              <a:lnSpc>
                <a:spcPct val="150000"/>
              </a:lnSpc>
              <a:buNone/>
            </a:pPr>
            <a:r>
              <a:rPr lang="en-US" dirty="0">
                <a:ea typeface="+mn-lt"/>
                <a:cs typeface="+mn-lt"/>
              </a:rPr>
              <a:t>  - </a:t>
            </a:r>
            <a:r>
              <a:rPr lang="en-US" dirty="0" err="1">
                <a:ea typeface="+mn-lt"/>
                <a:cs typeface="+mn-lt"/>
              </a:rPr>
              <a:t>Długo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już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byśmy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utrzymali</a:t>
            </a:r>
            <a:r>
              <a:rPr lang="en-US" dirty="0">
                <a:ea typeface="+mn-lt"/>
                <a:cs typeface="+mn-lt"/>
              </a:rPr>
              <a:t> - </a:t>
            </a:r>
            <a:r>
              <a:rPr lang="en-US" dirty="0" err="1">
                <a:ea typeface="+mn-lt"/>
                <a:cs typeface="+mn-lt"/>
              </a:rPr>
              <a:t>powiedział</a:t>
            </a:r>
            <a:r>
              <a:rPr lang="en-US" dirty="0">
                <a:ea typeface="+mn-lt"/>
                <a:cs typeface="+mn-lt"/>
              </a:rPr>
              <a:t>. - </a:t>
            </a:r>
            <a:r>
              <a:rPr lang="en-US" dirty="0" err="1">
                <a:ea typeface="+mn-lt"/>
                <a:cs typeface="+mn-lt"/>
              </a:rPr>
              <a:t>Skąd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wiedziałeś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że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potrzebuję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pomocy</a:t>
            </a:r>
            <a:r>
              <a:rPr lang="en-US" dirty="0">
                <a:ea typeface="+mn-lt"/>
                <a:cs typeface="+mn-lt"/>
              </a:rPr>
              <a:t>?</a:t>
            </a:r>
            <a:endParaRPr lang="en-US" dirty="0"/>
          </a:p>
          <a:p>
            <a:pPr algn="just">
              <a:lnSpc>
                <a:spcPct val="150000"/>
              </a:lnSpc>
              <a:buNone/>
            </a:pPr>
            <a:r>
              <a:rPr lang="en-US" dirty="0">
                <a:ea typeface="+mn-lt"/>
                <a:cs typeface="+mn-lt"/>
              </a:rPr>
              <a:t>  - </a:t>
            </a:r>
            <a:r>
              <a:rPr lang="en-US" dirty="0" err="1">
                <a:ea typeface="+mn-lt"/>
                <a:cs typeface="+mn-lt"/>
              </a:rPr>
              <a:t>Kwiaty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które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wyrosły</a:t>
            </a:r>
            <a:r>
              <a:rPr lang="en-US" dirty="0">
                <a:ea typeface="+mn-lt"/>
                <a:cs typeface="+mn-lt"/>
              </a:rPr>
              <a:t> z </a:t>
            </a:r>
            <a:r>
              <a:rPr lang="en-US" dirty="0" err="1">
                <a:ea typeface="+mn-lt"/>
                <a:cs typeface="+mn-lt"/>
              </a:rPr>
              <a:t>nasion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staruszka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pewnego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ranka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zakwitły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purpurowo</a:t>
            </a:r>
            <a:r>
              <a:rPr lang="en-US" dirty="0">
                <a:ea typeface="+mn-lt"/>
                <a:cs typeface="+mn-lt"/>
              </a:rPr>
              <a:t> - </a:t>
            </a:r>
            <a:r>
              <a:rPr lang="en-US" dirty="0" err="1">
                <a:ea typeface="+mn-lt"/>
                <a:cs typeface="+mn-lt"/>
              </a:rPr>
              <a:t>odparł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Ziemek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Szczęśliwi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bracia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uściskali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serdecznie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długo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świętowali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ciesząc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ze </a:t>
            </a:r>
            <a:r>
              <a:rPr lang="en-US" dirty="0" err="1">
                <a:ea typeface="+mn-lt"/>
                <a:cs typeface="+mn-lt"/>
              </a:rPr>
              <a:t>spotkania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1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wiat, roślina, zewnętrzne, małe&#10;&#10;Opis wygenerowany przy bardzo wysokim poziomie pewności">
            <a:extLst>
              <a:ext uri="{FF2B5EF4-FFF2-40B4-BE49-F238E27FC236}">
                <a16:creationId xmlns:a16="http://schemas.microsoft.com/office/drawing/2014/main" id="{B540B1DF-8820-4665-850B-37FCBF348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472" r="16577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9" name="Group 14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91AE098-E76D-485A-B305-FAEB6C38D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04" y="711678"/>
            <a:ext cx="5677623" cy="479197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ea typeface="+mn-lt"/>
                <a:cs typeface="+mn-lt"/>
              </a:rPr>
              <a:t>Młodzieńcy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postanowili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nazwać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kwiatki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bratkami</a:t>
            </a:r>
            <a:r>
              <a:rPr lang="en-US" dirty="0">
                <a:ea typeface="+mn-lt"/>
                <a:cs typeface="+mn-lt"/>
              </a:rPr>
              <a:t>, aby </a:t>
            </a:r>
            <a:r>
              <a:rPr lang="en-US" dirty="0" err="1">
                <a:ea typeface="+mn-lt"/>
                <a:cs typeface="+mn-lt"/>
              </a:rPr>
              <a:t>już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zawsze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pozostały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świadectwem</a:t>
            </a:r>
            <a:r>
              <a:rPr lang="en-US" dirty="0">
                <a:ea typeface="+mn-lt"/>
                <a:cs typeface="+mn-lt"/>
              </a:rPr>
              <a:t> ich </a:t>
            </a:r>
            <a:r>
              <a:rPr lang="en-US" dirty="0" err="1">
                <a:ea typeface="+mn-lt"/>
                <a:cs typeface="+mn-lt"/>
              </a:rPr>
              <a:t>braterskiej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miłości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Dziś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już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niewiele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osób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pamięta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tej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starej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historii</a:t>
            </a:r>
            <a:r>
              <a:rPr lang="en-US" dirty="0">
                <a:ea typeface="+mn-lt"/>
                <a:cs typeface="+mn-lt"/>
              </a:rPr>
              <a:t>, ale </a:t>
            </a:r>
            <a:r>
              <a:rPr lang="en-US" dirty="0" err="1">
                <a:ea typeface="+mn-lt"/>
                <a:cs typeface="+mn-lt"/>
              </a:rPr>
              <a:t>gdy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tylko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nadchodzi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wiosna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bratki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pojawiają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wielu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ogródkach</a:t>
            </a:r>
            <a:r>
              <a:rPr lang="en-US" dirty="0">
                <a:ea typeface="+mn-lt"/>
                <a:cs typeface="+mn-lt"/>
              </a:rPr>
              <a:t>.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AEDB87A-98B3-4602-A522-8212AA58BCBE}"/>
              </a:ext>
            </a:extLst>
          </p:cNvPr>
          <p:cNvSpPr txBox="1"/>
          <p:nvPr/>
        </p:nvSpPr>
        <p:spPr>
          <a:xfrm>
            <a:off x="9181240" y="6657945"/>
            <a:ext cx="3010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68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934DCA-21C1-4DD5-814C-AAF813CF1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065" y="1861867"/>
            <a:ext cx="1001871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/>
              <a:t>Opracowanie: Małgorzata Jankowska</a:t>
            </a:r>
          </a:p>
          <a:p>
            <a:pPr marL="0" indent="0" algn="ctr">
              <a:buNone/>
            </a:pPr>
            <a:r>
              <a:rPr lang="pl-PL" sz="2000" dirty="0"/>
              <a:t>Źródło:</a:t>
            </a:r>
            <a:r>
              <a:rPr lang="pl-PL" sz="2000" dirty="0">
                <a:ea typeface="+mn-lt"/>
                <a:cs typeface="+mn-lt"/>
              </a:rPr>
              <a:t> www.bajkowyzakatek.eu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8581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rawa, kwiat, roślina, żółty&#10;&#10;Opis wygenerowany przy bardzo wysokim poziomie pewności">
            <a:extLst>
              <a:ext uri="{FF2B5EF4-FFF2-40B4-BE49-F238E27FC236}">
                <a16:creationId xmlns:a16="http://schemas.microsoft.com/office/drawing/2014/main" id="{DEC548C9-5D9F-497B-9255-37E426B59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786" t="9091" r="21223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6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4349CA-0646-4DBC-8145-BF6D05004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54" y="1560103"/>
            <a:ext cx="7659156" cy="374226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err="1">
                <a:ea typeface="+mn-lt"/>
                <a:cs typeface="+mn-lt"/>
              </a:rPr>
              <a:t>Dawno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temu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gdy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ziemie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polskie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porośnięte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były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dziką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puszczą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ludzie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żyli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niewielkich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wioskach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lub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drewnianych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grodach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przy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swoich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władcach</a:t>
            </a:r>
            <a:r>
              <a:rPr lang="en-US">
                <a:ea typeface="+mn-lt"/>
                <a:cs typeface="+mn-lt"/>
              </a:rPr>
              <a:t>. W </a:t>
            </a:r>
            <a:r>
              <a:rPr lang="en-US" err="1">
                <a:ea typeface="+mn-lt"/>
                <a:cs typeface="+mn-lt"/>
              </a:rPr>
              <a:t>jednym</a:t>
            </a:r>
            <a:r>
              <a:rPr lang="en-US">
                <a:ea typeface="+mn-lt"/>
                <a:cs typeface="+mn-lt"/>
              </a:rPr>
              <a:t> z </a:t>
            </a:r>
            <a:r>
              <a:rPr lang="en-US" err="1">
                <a:ea typeface="+mn-lt"/>
                <a:cs typeface="+mn-lt"/>
              </a:rPr>
              <a:t>takich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grodów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mieszkał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stary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kniaź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Jędrzej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Był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sprawiedliwym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władcą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mądrze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rządził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swą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ziemią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Kniaź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miał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dwóch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synów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Ziemka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Janka. </a:t>
            </a:r>
            <a:r>
              <a:rPr lang="en-US" err="1">
                <a:ea typeface="+mn-lt"/>
                <a:cs typeface="+mn-lt"/>
              </a:rPr>
              <a:t>Bracia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byli</a:t>
            </a:r>
            <a:r>
              <a:rPr lang="en-US">
                <a:ea typeface="+mn-lt"/>
                <a:cs typeface="+mn-lt"/>
              </a:rPr>
              <a:t> ze </a:t>
            </a:r>
            <a:r>
              <a:rPr lang="en-US" err="1">
                <a:ea typeface="+mn-lt"/>
                <a:cs typeface="+mn-lt"/>
              </a:rPr>
              <a:t>sobą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bardzo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zżyci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spędzali</a:t>
            </a:r>
            <a:r>
              <a:rPr lang="en-US">
                <a:ea typeface="+mn-lt"/>
                <a:cs typeface="+mn-lt"/>
              </a:rPr>
              <a:t> ze </a:t>
            </a:r>
            <a:r>
              <a:rPr lang="en-US" err="1">
                <a:ea typeface="+mn-lt"/>
                <a:cs typeface="+mn-lt"/>
              </a:rPr>
              <a:t>sobą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całe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dnie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8E7AFD9-5A3E-465E-AC04-677D956476C3}"/>
              </a:ext>
            </a:extLst>
          </p:cNvPr>
          <p:cNvSpPr txBox="1"/>
          <p:nvPr/>
        </p:nvSpPr>
        <p:spPr>
          <a:xfrm>
            <a:off x="1735022" y="6657945"/>
            <a:ext cx="299152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66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roślina, kwiat, trawa, różowy&#10;&#10;Opis wygenerowany przy bardzo wysokim poziomie pewności">
            <a:extLst>
              <a:ext uri="{FF2B5EF4-FFF2-40B4-BE49-F238E27FC236}">
                <a16:creationId xmlns:a16="http://schemas.microsoft.com/office/drawing/2014/main" id="{FE5E2877-F66F-4306-946E-3B53591A9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704" r="19502" b="-2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305A3B-2D1C-4242-8D23-CC20C5F79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94" y="841076"/>
            <a:ext cx="5692000" cy="47057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>
                <a:ea typeface="+mn-lt"/>
                <a:cs typeface="+mn-lt"/>
              </a:rPr>
              <a:t>Pewnego razu Jędrzej wybrał się na polowanie. Nagle zza drzew wyskoczył wielki niedźwiedź i powalił kniazia na ziemię, zadając mu ciężkie rany. Pozostałym myśliwym udało się zabić niedźwiedzia, ale od tamtej pory kniaź bardzo podupadł na zdrowiu i nie był już w stanie objeżdżać swoich ziem.</a:t>
            </a:r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7C1704-C461-46FA-A9E7-80972B3E28DA}"/>
              </a:ext>
            </a:extLst>
          </p:cNvPr>
          <p:cNvSpPr txBox="1"/>
          <p:nvPr/>
        </p:nvSpPr>
        <p:spPr>
          <a:xfrm>
            <a:off x="9019337" y="6657945"/>
            <a:ext cx="317266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87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roślina, trawa, kwiat&#10;&#10;Opis wygenerowany przy bardzo wysokim poziomie pewności">
            <a:extLst>
              <a:ext uri="{FF2B5EF4-FFF2-40B4-BE49-F238E27FC236}">
                <a16:creationId xmlns:a16="http://schemas.microsoft.com/office/drawing/2014/main" id="{F588B64B-0778-4A12-BA67-DEFF6BF78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47" t="9091" r="2412" b="-3"/>
          <a:stretch/>
        </p:blipFill>
        <p:spPr>
          <a:xfrm>
            <a:off x="20" y="-11713"/>
            <a:ext cx="4621019" cy="689315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54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55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4649AA6E-8B50-48D8-92F5-6D320811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822" y="384257"/>
            <a:ext cx="7811556" cy="62041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err="1">
                <a:ea typeface="+mn-lt"/>
                <a:cs typeface="+mn-lt"/>
              </a:rPr>
              <a:t>Dlatego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postanowił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że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nadszedł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czas</a:t>
            </a:r>
            <a:r>
              <a:rPr lang="en-US">
                <a:ea typeface="+mn-lt"/>
                <a:cs typeface="+mn-lt"/>
              </a:rPr>
              <a:t>, aby </a:t>
            </a:r>
            <a:r>
              <a:rPr lang="en-US" err="1">
                <a:ea typeface="+mn-lt"/>
                <a:cs typeface="+mn-lt"/>
              </a:rPr>
              <a:t>przekazać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władzę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synom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Przywołał</a:t>
            </a:r>
            <a:r>
              <a:rPr lang="en-US">
                <a:ea typeface="+mn-lt"/>
                <a:cs typeface="+mn-lt"/>
              </a:rPr>
              <a:t> ich </a:t>
            </a:r>
            <a:r>
              <a:rPr lang="en-US" err="1">
                <a:ea typeface="+mn-lt"/>
                <a:cs typeface="+mn-lt"/>
              </a:rPr>
              <a:t>więc</a:t>
            </a:r>
            <a:r>
              <a:rPr lang="en-US">
                <a:ea typeface="+mn-lt"/>
                <a:cs typeface="+mn-lt"/>
              </a:rPr>
              <a:t> do </a:t>
            </a:r>
            <a:r>
              <a:rPr lang="en-US" err="1">
                <a:ea typeface="+mn-lt"/>
                <a:cs typeface="+mn-lt"/>
              </a:rPr>
              <a:t>siebie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rzekł</a:t>
            </a:r>
            <a:r>
              <a:rPr lang="en-US">
                <a:ea typeface="+mn-lt"/>
                <a:cs typeface="+mn-lt"/>
              </a:rPr>
              <a:t>:</a:t>
            </a:r>
            <a:endParaRPr lang="en-US"/>
          </a:p>
          <a:p>
            <a:pPr marL="0" indent="0" algn="just">
              <a:lnSpc>
                <a:spcPct val="150000"/>
              </a:lnSpc>
              <a:buNone/>
            </a:pPr>
            <a:r>
              <a:rPr lang="en-US">
                <a:ea typeface="+mn-lt"/>
                <a:cs typeface="+mn-lt"/>
              </a:rPr>
              <a:t>- </a:t>
            </a:r>
            <a:r>
              <a:rPr lang="en-US" err="1">
                <a:ea typeface="+mn-lt"/>
                <a:cs typeface="+mn-lt"/>
              </a:rPr>
              <a:t>Już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nadszedł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czas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abyście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rozstali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każdy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wziął</a:t>
            </a:r>
            <a:r>
              <a:rPr lang="en-US">
                <a:ea typeface="+mn-lt"/>
                <a:cs typeface="+mn-lt"/>
              </a:rPr>
              <a:t> we </a:t>
            </a:r>
            <a:r>
              <a:rPr lang="en-US" err="1">
                <a:ea typeface="+mn-lt"/>
                <a:cs typeface="+mn-lt"/>
              </a:rPr>
              <a:t>władanie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część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mojej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ziemi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marL="0" indent="0" algn="just">
              <a:lnSpc>
                <a:spcPct val="150000"/>
              </a:lnSpc>
              <a:buNone/>
            </a:pPr>
            <a:r>
              <a:rPr lang="en-US" err="1">
                <a:ea typeface="+mn-lt"/>
                <a:cs typeface="+mn-lt"/>
              </a:rPr>
              <a:t>Bracia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posmutnieli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jednak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mieli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odwagi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przeciwstawić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woli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ojca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marL="0" indent="0" algn="just">
              <a:lnSpc>
                <a:spcPct val="150000"/>
              </a:lnSpc>
              <a:buNone/>
            </a:pPr>
            <a:r>
              <a:rPr lang="en-US">
                <a:ea typeface="+mn-lt"/>
                <a:cs typeface="+mn-lt"/>
              </a:rPr>
              <a:t>- </a:t>
            </a:r>
            <a:r>
              <a:rPr lang="en-US" err="1">
                <a:ea typeface="+mn-lt"/>
                <a:cs typeface="+mn-lt"/>
              </a:rPr>
              <a:t>Ziemku</a:t>
            </a:r>
            <a:r>
              <a:rPr lang="en-US">
                <a:ea typeface="+mn-lt"/>
                <a:cs typeface="+mn-lt"/>
              </a:rPr>
              <a:t>, ty </a:t>
            </a:r>
            <a:r>
              <a:rPr lang="en-US" err="1">
                <a:ea typeface="+mn-lt"/>
                <a:cs typeface="+mn-lt"/>
              </a:rPr>
              <a:t>dostaniesz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ziemie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południu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zaś</a:t>
            </a:r>
            <a:r>
              <a:rPr lang="en-US">
                <a:ea typeface="+mn-lt"/>
                <a:cs typeface="+mn-lt"/>
              </a:rPr>
              <a:t> ty </a:t>
            </a:r>
            <a:r>
              <a:rPr lang="en-US" err="1">
                <a:ea typeface="+mn-lt"/>
                <a:cs typeface="+mn-lt"/>
              </a:rPr>
              <a:t>Janku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północy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Obaj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zbudujecie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swoje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warowne</a:t>
            </a:r>
            <a:r>
              <a:rPr lang="en-US">
                <a:ea typeface="+mn-lt"/>
                <a:cs typeface="+mn-lt"/>
              </a:rPr>
              <a:t> grody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będziecie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rządzili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mądrze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sprawiedliwie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Sprawcie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abym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był</a:t>
            </a:r>
            <a:r>
              <a:rPr lang="en-US">
                <a:ea typeface="+mn-lt"/>
                <a:cs typeface="+mn-lt"/>
              </a:rPr>
              <a:t> z was </a:t>
            </a:r>
            <a:r>
              <a:rPr lang="en-US" err="1">
                <a:ea typeface="+mn-lt"/>
                <a:cs typeface="+mn-lt"/>
              </a:rPr>
              <a:t>dumni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moi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synowie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10" descr="Obraz zawierający roślina, kwiat, zewnętrzne, purpurowy&#10;&#10;Opis wygenerowany przy bardzo wysokim poziomie pewności">
            <a:extLst>
              <a:ext uri="{FF2B5EF4-FFF2-40B4-BE49-F238E27FC236}">
                <a16:creationId xmlns:a16="http://schemas.microsoft.com/office/drawing/2014/main" id="{E865EB11-BB32-4FAF-BA4B-B0B92A55E3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5" t="9091" r="20424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C030CA1-3E9B-440B-8381-5BBBB0A72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29" y="806288"/>
            <a:ext cx="8057739" cy="49849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err="1">
                <a:ea typeface="+mn-lt"/>
                <a:cs typeface="+mn-lt"/>
              </a:rPr>
              <a:t>Nazajutrz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bracia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pożegnali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z </a:t>
            </a:r>
            <a:r>
              <a:rPr lang="en-US" err="1">
                <a:ea typeface="+mn-lt"/>
                <a:cs typeface="+mn-lt"/>
              </a:rPr>
              <a:t>ojcem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ruszyli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drogę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Jechali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razem</a:t>
            </a:r>
            <a:r>
              <a:rPr lang="en-US">
                <a:ea typeface="+mn-lt"/>
                <a:cs typeface="+mn-lt"/>
              </a:rPr>
              <a:t>, aby </a:t>
            </a:r>
            <a:r>
              <a:rPr lang="en-US" err="1">
                <a:ea typeface="+mn-lt"/>
                <a:cs typeface="+mn-lt"/>
              </a:rPr>
              <a:t>jeszcze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przez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chwilę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pocieszyć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swoim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towarzystwem</a:t>
            </a:r>
            <a:r>
              <a:rPr lang="en-US">
                <a:ea typeface="+mn-lt"/>
                <a:cs typeface="+mn-lt"/>
              </a:rPr>
              <a:t>. O </a:t>
            </a:r>
            <a:r>
              <a:rPr lang="en-US" err="1">
                <a:ea typeface="+mn-lt"/>
                <a:cs typeface="+mn-lt"/>
              </a:rPr>
              <a:t>zmroku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rozbili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obóz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zasiedli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przy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ognisku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marL="0" indent="0" algn="just">
              <a:lnSpc>
                <a:spcPct val="150000"/>
              </a:lnSpc>
              <a:buNone/>
            </a:pPr>
            <a:r>
              <a:rPr lang="en-US">
                <a:ea typeface="+mn-lt"/>
                <a:cs typeface="+mn-lt"/>
              </a:rPr>
              <a:t>- </a:t>
            </a:r>
            <a:r>
              <a:rPr lang="en-US" err="1">
                <a:ea typeface="+mn-lt"/>
                <a:cs typeface="+mn-lt"/>
              </a:rPr>
              <a:t>Czy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kiedykolwiek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jeszcze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zobaczymy</a:t>
            </a:r>
            <a:r>
              <a:rPr lang="en-US">
                <a:ea typeface="+mn-lt"/>
                <a:cs typeface="+mn-lt"/>
              </a:rPr>
              <a:t>? - </a:t>
            </a:r>
            <a:r>
              <a:rPr lang="en-US" err="1">
                <a:ea typeface="+mn-lt"/>
                <a:cs typeface="+mn-lt"/>
              </a:rPr>
              <a:t>zapytał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Ziemek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marL="0" indent="0" algn="just">
              <a:lnSpc>
                <a:spcPct val="150000"/>
              </a:lnSpc>
              <a:buNone/>
            </a:pPr>
            <a:r>
              <a:rPr lang="en-US">
                <a:ea typeface="+mn-lt"/>
                <a:cs typeface="+mn-lt"/>
              </a:rPr>
              <a:t>- </a:t>
            </a:r>
            <a:r>
              <a:rPr lang="en-US" err="1">
                <a:ea typeface="+mn-lt"/>
                <a:cs typeface="+mn-lt"/>
              </a:rPr>
              <a:t>Całe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życie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spędziliśmy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razem</a:t>
            </a:r>
            <a:r>
              <a:rPr lang="en-US">
                <a:ea typeface="+mn-lt"/>
                <a:cs typeface="+mn-lt"/>
              </a:rPr>
              <a:t>, a </a:t>
            </a:r>
            <a:r>
              <a:rPr lang="en-US" err="1">
                <a:ea typeface="+mn-lt"/>
                <a:cs typeface="+mn-lt"/>
              </a:rPr>
              <a:t>teraz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musimy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rozstać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Czy</a:t>
            </a:r>
            <a:r>
              <a:rPr lang="en-US">
                <a:ea typeface="+mn-lt"/>
                <a:cs typeface="+mn-lt"/>
              </a:rPr>
              <a:t> to </a:t>
            </a:r>
            <a:r>
              <a:rPr lang="en-US" err="1">
                <a:ea typeface="+mn-lt"/>
                <a:cs typeface="+mn-lt"/>
              </a:rPr>
              <a:t>oznacza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że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nigdy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już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będziemy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mogli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siebie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liczyć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potrzebie</a:t>
            </a:r>
            <a:r>
              <a:rPr lang="en-US">
                <a:ea typeface="+mn-lt"/>
                <a:cs typeface="+mn-lt"/>
              </a:rPr>
              <a:t>? - z </a:t>
            </a:r>
            <a:r>
              <a:rPr lang="en-US" err="1">
                <a:ea typeface="+mn-lt"/>
                <a:cs typeface="+mn-lt"/>
              </a:rPr>
              <a:t>jeszcze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większym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smutkiem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zapytał</a:t>
            </a:r>
            <a:r>
              <a:rPr lang="en-US">
                <a:ea typeface="+mn-lt"/>
                <a:cs typeface="+mn-lt"/>
              </a:rPr>
              <a:t> Janek.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wiat, roślina, waza, stół&#10;&#10;Opis wygenerowany przy bardzo wysokim poziomie pewności">
            <a:extLst>
              <a:ext uri="{FF2B5EF4-FFF2-40B4-BE49-F238E27FC236}">
                <a16:creationId xmlns:a16="http://schemas.microsoft.com/office/drawing/2014/main" id="{20C96256-F757-4391-865A-96D49314C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69" t="9091" r="13140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4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5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B6D8A4-2A47-4344-9CA3-03D56E03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975" y="1404164"/>
            <a:ext cx="7659156" cy="37422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err="1">
                <a:ea typeface="+mn-lt"/>
                <a:cs typeface="+mn-lt"/>
              </a:rPr>
              <a:t>Zamilkli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obaj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wpatrując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ogień</a:t>
            </a:r>
            <a:r>
              <a:rPr lang="en-US">
                <a:ea typeface="+mn-lt"/>
                <a:cs typeface="+mn-lt"/>
              </a:rPr>
              <a:t>. Nie </a:t>
            </a:r>
            <a:r>
              <a:rPr lang="en-US" err="1">
                <a:ea typeface="+mn-lt"/>
                <a:cs typeface="+mn-lt"/>
              </a:rPr>
              <a:t>zauważyli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kiedy</a:t>
            </a:r>
            <a:r>
              <a:rPr lang="en-US">
                <a:ea typeface="+mn-lt"/>
                <a:cs typeface="+mn-lt"/>
              </a:rPr>
              <a:t> z </a:t>
            </a:r>
            <a:r>
              <a:rPr lang="en-US" err="1">
                <a:ea typeface="+mn-lt"/>
                <a:cs typeface="+mn-lt"/>
              </a:rPr>
              <a:t>lasu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wyszedł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staruszek</a:t>
            </a:r>
            <a:r>
              <a:rPr lang="en-US">
                <a:ea typeface="+mn-lt"/>
                <a:cs typeface="+mn-lt"/>
              </a:rPr>
              <a:t> z </a:t>
            </a:r>
            <a:r>
              <a:rPr lang="en-US" err="1">
                <a:ea typeface="+mn-lt"/>
                <a:cs typeface="+mn-lt"/>
              </a:rPr>
              <a:t>długą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brodą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Dopiero</a:t>
            </a:r>
            <a:r>
              <a:rPr lang="en-US">
                <a:ea typeface="+mn-lt"/>
                <a:cs typeface="+mn-lt"/>
              </a:rPr>
              <a:t> po </a:t>
            </a:r>
            <a:r>
              <a:rPr lang="en-US" err="1">
                <a:ea typeface="+mn-lt"/>
                <a:cs typeface="+mn-lt"/>
              </a:rPr>
              <a:t>chwili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dostrzegli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że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idzie</a:t>
            </a:r>
            <a:r>
              <a:rPr lang="en-US">
                <a:ea typeface="+mn-lt"/>
                <a:cs typeface="+mn-lt"/>
              </a:rPr>
              <a:t> w ich </a:t>
            </a:r>
            <a:r>
              <a:rPr lang="en-US" err="1">
                <a:ea typeface="+mn-lt"/>
                <a:cs typeface="+mn-lt"/>
              </a:rPr>
              <a:t>stronę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podpierając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laską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Bracia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natychmiast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zerwali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z </a:t>
            </a:r>
            <a:r>
              <a:rPr lang="en-US" err="1">
                <a:ea typeface="+mn-lt"/>
                <a:cs typeface="+mn-lt"/>
              </a:rPr>
              <a:t>miejsc</a:t>
            </a:r>
            <a:r>
              <a:rPr lang="en-US">
                <a:ea typeface="+mn-lt"/>
                <a:cs typeface="+mn-lt"/>
              </a:rPr>
              <a:t>. Janek </a:t>
            </a:r>
            <a:r>
              <a:rPr lang="en-US" err="1">
                <a:ea typeface="+mn-lt"/>
                <a:cs typeface="+mn-lt"/>
              </a:rPr>
              <a:t>ruszył</a:t>
            </a:r>
            <a:r>
              <a:rPr lang="en-US">
                <a:ea typeface="+mn-lt"/>
                <a:cs typeface="+mn-lt"/>
              </a:rPr>
              <a:t>, aby </a:t>
            </a:r>
            <a:r>
              <a:rPr lang="en-US" err="1">
                <a:ea typeface="+mn-lt"/>
                <a:cs typeface="+mn-lt"/>
              </a:rPr>
              <a:t>podtrzymać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starego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człowieka</a:t>
            </a:r>
            <a:r>
              <a:rPr lang="en-US">
                <a:ea typeface="+mn-lt"/>
                <a:cs typeface="+mn-lt"/>
              </a:rPr>
              <a:t>, a </a:t>
            </a:r>
            <a:r>
              <a:rPr lang="en-US" err="1">
                <a:ea typeface="+mn-lt"/>
                <a:cs typeface="+mn-lt"/>
              </a:rPr>
              <a:t>Ziemek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rozłożył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ziemi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płaszcz</a:t>
            </a:r>
            <a:r>
              <a:rPr lang="en-US">
                <a:ea typeface="+mn-lt"/>
                <a:cs typeface="+mn-lt"/>
              </a:rPr>
              <a:t>, aby </a:t>
            </a:r>
            <a:r>
              <a:rPr lang="en-US" err="1">
                <a:ea typeface="+mn-lt"/>
                <a:cs typeface="+mn-lt"/>
              </a:rPr>
              <a:t>mógł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ogrzać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przy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ogniu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8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DFDE97-4A97-47C3-A34F-FC7FD441C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929D068-05C4-4FD7-805E-67B98DC00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02E4133-42B8-4E61-88E6-34AA552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FA7762F-EFA7-4921-8668-F1C73A0D5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2FFCE41-B971-4162-8DF9-DBF817DDA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0D48A4B-3F05-4D98-B608-F5E23EA0D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AF334AC8-D046-47E1-BCFA-12AF52A42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6">
            <a:extLst>
              <a:ext uri="{FF2B5EF4-FFF2-40B4-BE49-F238E27FC236}">
                <a16:creationId xmlns:a16="http://schemas.microsoft.com/office/drawing/2014/main" id="{7598300D-80B4-4198-A7BD-B15BC31C9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wiat, roślina, stół, wewnątrz&#10;&#10;Opis wygenerowany przy bardzo wysokim poziomie pewności">
            <a:extLst>
              <a:ext uri="{FF2B5EF4-FFF2-40B4-BE49-F238E27FC236}">
                <a16:creationId xmlns:a16="http://schemas.microsoft.com/office/drawing/2014/main" id="{36454D88-433A-4EF8-B9C4-D4B63EE0F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203" r="20311" b="9092"/>
          <a:stretch/>
        </p:blipFill>
        <p:spPr>
          <a:xfrm>
            <a:off x="20" y="10"/>
            <a:ext cx="5448280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EE4B65F-3548-4B65-9353-5B888725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E84ABF24-FB51-4950-AA13-9C38FA273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66B54044-7162-4346-93AF-91F5EF08F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F05D2A-6417-4683-B103-2F6594C7F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8F07F70-C0D3-4397-AABB-1B48599EE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DA8D4D12-8066-414D-9ADE-E57A157B1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1B5991B5-30B0-43FC-B480-D46CDADA5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37C3E8EB-F89D-4213-AF06-BEC76C984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EBEC147A-2E68-4A61-9B16-14DEB275B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60875B87-EA27-4C1C-B44D-CA16609D7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09FBC7D-0B9C-495A-8176-6DD5CE8E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418776"/>
            <a:ext cx="6372223" cy="46560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ea typeface="+mj-lt"/>
                <a:cs typeface="+mj-lt"/>
              </a:rPr>
              <a:t>- </a:t>
            </a:r>
            <a:r>
              <a:rPr lang="en-US" sz="2400" err="1">
                <a:ea typeface="+mj-lt"/>
                <a:cs typeface="+mj-lt"/>
              </a:rPr>
              <a:t>Dziękuję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wam</a:t>
            </a:r>
            <a:r>
              <a:rPr lang="en-US" sz="2400">
                <a:ea typeface="+mj-lt"/>
                <a:cs typeface="+mj-lt"/>
              </a:rPr>
              <a:t>, </a:t>
            </a:r>
            <a:r>
              <a:rPr lang="en-US" sz="2400" err="1">
                <a:ea typeface="+mj-lt"/>
                <a:cs typeface="+mj-lt"/>
              </a:rPr>
              <a:t>młodzi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rycerze</a:t>
            </a:r>
            <a:r>
              <a:rPr lang="en-US" sz="2400">
                <a:ea typeface="+mj-lt"/>
                <a:cs typeface="+mj-lt"/>
              </a:rPr>
              <a:t> - </a:t>
            </a:r>
            <a:r>
              <a:rPr lang="en-US" sz="2400" err="1">
                <a:ea typeface="+mj-lt"/>
                <a:cs typeface="+mj-lt"/>
              </a:rPr>
              <a:t>powiedział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staruszek</a:t>
            </a:r>
            <a:r>
              <a:rPr lang="en-US" sz="2400">
                <a:ea typeface="+mj-lt"/>
                <a:cs typeface="+mj-lt"/>
              </a:rPr>
              <a:t>.- </a:t>
            </a:r>
            <a:r>
              <a:rPr lang="en-US" sz="2400" err="1">
                <a:ea typeface="+mj-lt"/>
                <a:cs typeface="+mj-lt"/>
              </a:rPr>
              <a:t>Szedłem</a:t>
            </a:r>
            <a:r>
              <a:rPr lang="en-US" sz="2400">
                <a:ea typeface="+mj-lt"/>
                <a:cs typeface="+mj-lt"/>
              </a:rPr>
              <a:t> po </a:t>
            </a:r>
            <a:r>
              <a:rPr lang="en-US" sz="2400" err="1">
                <a:ea typeface="+mj-lt"/>
                <a:cs typeface="+mj-lt"/>
              </a:rPr>
              <a:t>miód</a:t>
            </a:r>
            <a:r>
              <a:rPr lang="en-US" sz="2400">
                <a:ea typeface="+mj-lt"/>
                <a:cs typeface="+mj-lt"/>
              </a:rPr>
              <a:t>, ale </a:t>
            </a:r>
            <a:r>
              <a:rPr lang="en-US" sz="2400" err="1">
                <a:ea typeface="+mj-lt"/>
                <a:cs typeface="+mj-lt"/>
              </a:rPr>
              <a:t>sił</a:t>
            </a:r>
            <a:r>
              <a:rPr lang="en-US" sz="2400">
                <a:ea typeface="+mj-lt"/>
                <a:cs typeface="+mj-lt"/>
              </a:rPr>
              <a:t> mi </a:t>
            </a:r>
            <a:r>
              <a:rPr lang="en-US" sz="2400" err="1">
                <a:ea typeface="+mj-lt"/>
                <a:cs typeface="+mj-lt"/>
              </a:rPr>
              <a:t>zabrakło</a:t>
            </a:r>
            <a:r>
              <a:rPr lang="en-US" sz="2400">
                <a:ea typeface="+mj-lt"/>
                <a:cs typeface="+mj-lt"/>
              </a:rPr>
              <a:t>.</a:t>
            </a:r>
            <a:endParaRPr lang="pl-PL" sz="2400"/>
          </a:p>
          <a:p>
            <a:pPr algn="just">
              <a:lnSpc>
                <a:spcPct val="150000"/>
              </a:lnSpc>
            </a:pPr>
            <a:r>
              <a:rPr lang="en-US" sz="2400" err="1">
                <a:ea typeface="+mj-lt"/>
                <a:cs typeface="+mj-lt"/>
              </a:rPr>
              <a:t>Młodzieńcy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nakarmili</a:t>
            </a:r>
            <a:r>
              <a:rPr lang="en-US" sz="2400">
                <a:ea typeface="+mj-lt"/>
                <a:cs typeface="+mj-lt"/>
              </a:rPr>
              <a:t> go </a:t>
            </a:r>
            <a:r>
              <a:rPr lang="en-US" sz="2400" err="1">
                <a:ea typeface="+mj-lt"/>
                <a:cs typeface="+mj-lt"/>
              </a:rPr>
              <a:t>i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napoili</a:t>
            </a:r>
            <a:r>
              <a:rPr lang="en-US" sz="2400">
                <a:ea typeface="+mj-lt"/>
                <a:cs typeface="+mj-lt"/>
              </a:rPr>
              <a:t>, a </a:t>
            </a:r>
            <a:r>
              <a:rPr lang="en-US" sz="2400" err="1">
                <a:ea typeface="+mj-lt"/>
                <a:cs typeface="+mj-lt"/>
              </a:rPr>
              <a:t>potem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opowiedzieli</a:t>
            </a:r>
            <a:r>
              <a:rPr lang="en-US" sz="2400">
                <a:ea typeface="+mj-lt"/>
                <a:cs typeface="+mj-lt"/>
              </a:rPr>
              <a:t>, </a:t>
            </a:r>
            <a:r>
              <a:rPr lang="en-US" sz="2400" err="1">
                <a:ea typeface="+mj-lt"/>
                <a:cs typeface="+mj-lt"/>
              </a:rPr>
              <a:t>dlaczego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się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żegnają</a:t>
            </a:r>
            <a:r>
              <a:rPr lang="en-US" sz="2400">
                <a:ea typeface="+mj-lt"/>
                <a:cs typeface="+mj-lt"/>
              </a:rPr>
              <a:t>. </a:t>
            </a:r>
            <a:r>
              <a:rPr lang="en-US" sz="2400" err="1">
                <a:ea typeface="+mj-lt"/>
                <a:cs typeface="+mj-lt"/>
              </a:rPr>
              <a:t>Słysząc</a:t>
            </a:r>
            <a:r>
              <a:rPr lang="en-US" sz="2400">
                <a:ea typeface="+mj-lt"/>
                <a:cs typeface="+mj-lt"/>
              </a:rPr>
              <a:t> ich </a:t>
            </a:r>
            <a:r>
              <a:rPr lang="en-US" sz="2400" err="1">
                <a:ea typeface="+mj-lt"/>
                <a:cs typeface="+mj-lt"/>
              </a:rPr>
              <a:t>historię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tylko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pokiwał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głową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i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zapytał</a:t>
            </a:r>
            <a:r>
              <a:rPr lang="en-US" sz="2400">
                <a:ea typeface="+mj-lt"/>
                <a:cs typeface="+mj-lt"/>
              </a:rPr>
              <a:t>, </a:t>
            </a:r>
            <a:r>
              <a:rPr lang="en-US" sz="2400" err="1">
                <a:ea typeface="+mj-lt"/>
                <a:cs typeface="+mj-lt"/>
              </a:rPr>
              <a:t>czy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może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przy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ognisku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przeczekać</a:t>
            </a:r>
            <a:r>
              <a:rPr lang="en-US" sz="2400">
                <a:ea typeface="+mj-lt"/>
                <a:cs typeface="+mj-lt"/>
              </a:rPr>
              <a:t> do rana. </a:t>
            </a:r>
            <a:r>
              <a:rPr lang="en-US" sz="2400" err="1">
                <a:ea typeface="+mj-lt"/>
                <a:cs typeface="+mj-lt"/>
              </a:rPr>
              <a:t>Bracia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zgodzili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się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i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wkrótce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zasnęli</a:t>
            </a:r>
            <a:r>
              <a:rPr lang="en-US" sz="2400">
                <a:ea typeface="+mj-lt"/>
                <a:cs typeface="+mj-lt"/>
              </a:rPr>
              <a:t>.</a:t>
            </a:r>
            <a:endParaRPr lang="en-US" sz="2400"/>
          </a:p>
          <a:p>
            <a:pPr algn="r">
              <a:lnSpc>
                <a:spcPct val="15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3148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wiat, roślina, purpurowy, zewnętrzne&#10;&#10;Opis wygenerowany przy bardzo wysokim poziomie pewności">
            <a:extLst>
              <a:ext uri="{FF2B5EF4-FFF2-40B4-BE49-F238E27FC236}">
                <a16:creationId xmlns:a16="http://schemas.microsoft.com/office/drawing/2014/main" id="{46E78C72-E3E7-466D-B707-6F167E585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2009" t="9091" r="11000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6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F2881A-26F1-4BE1-BD66-FE7A2C7D2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1368995"/>
            <a:ext cx="8057740" cy="442220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err="1">
                <a:ea typeface="+mn-lt"/>
                <a:cs typeface="+mn-lt"/>
              </a:rPr>
              <a:t>Rankiem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staruszek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podziękował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im</a:t>
            </a:r>
            <a:r>
              <a:rPr lang="en-US">
                <a:ea typeface="+mn-lt"/>
                <a:cs typeface="+mn-lt"/>
              </a:rPr>
              <a:t> za </a:t>
            </a:r>
            <a:r>
              <a:rPr lang="en-US" err="1">
                <a:ea typeface="+mn-lt"/>
                <a:cs typeface="+mn-lt"/>
              </a:rPr>
              <a:t>dobre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serca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każdemu</a:t>
            </a:r>
            <a:r>
              <a:rPr lang="en-US">
                <a:ea typeface="+mn-lt"/>
                <a:cs typeface="+mn-lt"/>
              </a:rPr>
              <a:t> </a:t>
            </a:r>
            <a:endParaRPr lang="pl-PL">
              <a:ea typeface="+mn-lt"/>
              <a:cs typeface="+mn-lt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>
                <a:ea typeface="+mn-lt"/>
                <a:cs typeface="+mn-lt"/>
              </a:rPr>
              <a:t>z </a:t>
            </a:r>
            <a:r>
              <a:rPr lang="en-US" err="1">
                <a:ea typeface="+mn-lt"/>
                <a:cs typeface="+mn-lt"/>
              </a:rPr>
              <a:t>nich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wręczył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woreczek</a:t>
            </a:r>
            <a:r>
              <a:rPr lang="en-US">
                <a:ea typeface="+mn-lt"/>
                <a:cs typeface="+mn-lt"/>
              </a:rPr>
              <a:t> z </a:t>
            </a:r>
            <a:r>
              <a:rPr lang="en-US" err="1">
                <a:ea typeface="+mn-lt"/>
                <a:cs typeface="+mn-lt"/>
              </a:rPr>
              <a:t>dziwnymi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nasionami</a:t>
            </a:r>
            <a:r>
              <a:rPr lang="en-US">
                <a:ea typeface="+mn-lt"/>
                <a:cs typeface="+mn-lt"/>
              </a:rPr>
              <a:t>.</a:t>
            </a:r>
            <a:endParaRPr lang="pl-PL"/>
          </a:p>
          <a:p>
            <a:pPr algn="just">
              <a:lnSpc>
                <a:spcPct val="150000"/>
              </a:lnSpc>
              <a:buNone/>
            </a:pPr>
            <a:r>
              <a:rPr lang="en-US">
                <a:ea typeface="+mn-lt"/>
                <a:cs typeface="+mn-lt"/>
              </a:rPr>
              <a:t>- To </a:t>
            </a:r>
            <a:r>
              <a:rPr lang="en-US" err="1">
                <a:ea typeface="+mn-lt"/>
                <a:cs typeface="+mn-lt"/>
              </a:rPr>
              <a:t>nasiona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kwiatów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które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zasiejecie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słońcu</a:t>
            </a:r>
            <a:r>
              <a:rPr lang="en-US">
                <a:ea typeface="+mn-lt"/>
                <a:cs typeface="+mn-lt"/>
              </a:rPr>
              <a:t> tam, </a:t>
            </a:r>
            <a:r>
              <a:rPr lang="en-US" err="1">
                <a:ea typeface="+mn-lt"/>
                <a:cs typeface="+mn-lt"/>
              </a:rPr>
              <a:t>gdzie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powstaną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wasze</a:t>
            </a:r>
            <a:r>
              <a:rPr lang="en-US">
                <a:ea typeface="+mn-lt"/>
                <a:cs typeface="+mn-lt"/>
              </a:rPr>
              <a:t> grody - </a:t>
            </a:r>
            <a:r>
              <a:rPr lang="en-US" err="1">
                <a:ea typeface="+mn-lt"/>
                <a:cs typeface="+mn-lt"/>
              </a:rPr>
              <a:t>powiedział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zdziwionym</a:t>
            </a:r>
            <a:r>
              <a:rPr lang="en-US">
                <a:ea typeface="+mn-lt"/>
                <a:cs typeface="+mn-lt"/>
              </a:rPr>
              <a:t>  </a:t>
            </a:r>
            <a:r>
              <a:rPr lang="en-US" err="1">
                <a:ea typeface="+mn-lt"/>
                <a:cs typeface="+mn-lt"/>
              </a:rPr>
              <a:t>braciom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algn="just">
              <a:lnSpc>
                <a:spcPct val="150000"/>
              </a:lnSpc>
              <a:buNone/>
            </a:pPr>
            <a:r>
              <a:rPr lang="en-US">
                <a:ea typeface="+mn-lt"/>
                <a:cs typeface="+mn-lt"/>
              </a:rPr>
              <a:t>- </a:t>
            </a:r>
            <a:r>
              <a:rPr lang="en-US" err="1">
                <a:ea typeface="+mn-lt"/>
                <a:cs typeface="+mn-lt"/>
              </a:rPr>
              <a:t>Dziękujemy</a:t>
            </a:r>
            <a:r>
              <a:rPr lang="en-US">
                <a:ea typeface="+mn-lt"/>
                <a:cs typeface="+mn-lt"/>
              </a:rPr>
              <a:t> za </a:t>
            </a:r>
            <a:r>
              <a:rPr lang="en-US" err="1">
                <a:ea typeface="+mn-lt"/>
                <a:cs typeface="+mn-lt"/>
              </a:rPr>
              <a:t>podarunek</a:t>
            </a:r>
            <a:r>
              <a:rPr lang="en-US">
                <a:ea typeface="+mn-lt"/>
                <a:cs typeface="+mn-lt"/>
              </a:rPr>
              <a:t>, ale </a:t>
            </a:r>
            <a:r>
              <a:rPr lang="en-US" err="1">
                <a:ea typeface="+mn-lt"/>
                <a:cs typeface="+mn-lt"/>
              </a:rPr>
              <a:t>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potrzebne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kwiatki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Jesteśmy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wszak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rycerzami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7E560C8-223F-44EA-AB89-94B23EFE59DF}"/>
              </a:ext>
            </a:extLst>
          </p:cNvPr>
          <p:cNvSpPr txBox="1"/>
          <p:nvPr/>
        </p:nvSpPr>
        <p:spPr>
          <a:xfrm>
            <a:off x="1715786" y="6657945"/>
            <a:ext cx="3010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755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wiat, roślina, kolorowy, waza&#10;&#10;Opis wygenerowany przy bardzo wysokim poziomie pewności">
            <a:extLst>
              <a:ext uri="{FF2B5EF4-FFF2-40B4-BE49-F238E27FC236}">
                <a16:creationId xmlns:a16="http://schemas.microsoft.com/office/drawing/2014/main" id="{439CC92A-6157-486C-86D9-30D5959F6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68" t="9091" r="20352" b="-2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4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5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713F04-383B-458B-BCCF-97AB65BDB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988" y="892552"/>
            <a:ext cx="7921266" cy="518000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>
                <a:ea typeface="+mn-lt"/>
                <a:cs typeface="+mn-lt"/>
              </a:rPr>
              <a:t>- To </a:t>
            </a:r>
            <a:r>
              <a:rPr lang="en-US" err="1">
                <a:ea typeface="+mn-lt"/>
                <a:cs typeface="+mn-lt"/>
              </a:rPr>
              <a:t>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zwyczajne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kwiaty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Pokażą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każdemu</a:t>
            </a:r>
            <a:r>
              <a:rPr lang="en-US">
                <a:ea typeface="+mn-lt"/>
                <a:cs typeface="+mn-lt"/>
              </a:rPr>
              <a:t> z was, co </a:t>
            </a:r>
            <a:r>
              <a:rPr lang="en-US" err="1">
                <a:ea typeface="+mn-lt"/>
                <a:cs typeface="+mn-lt"/>
              </a:rPr>
              <a:t>dzieje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z </a:t>
            </a:r>
            <a:r>
              <a:rPr lang="en-US" err="1">
                <a:ea typeface="+mn-lt"/>
                <a:cs typeface="+mn-lt"/>
              </a:rPr>
              <a:t>bratem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Gdy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zakwitną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złoto</a:t>
            </a:r>
            <a:r>
              <a:rPr lang="en-US">
                <a:ea typeface="+mn-lt"/>
                <a:cs typeface="+mn-lt"/>
              </a:rPr>
              <a:t>, to </a:t>
            </a:r>
            <a:r>
              <a:rPr lang="en-US" err="1">
                <a:ea typeface="+mn-lt"/>
                <a:cs typeface="+mn-lt"/>
              </a:rPr>
              <a:t>będzie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oznaczało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że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wszystko</a:t>
            </a:r>
            <a:r>
              <a:rPr lang="en-US">
                <a:ea typeface="+mn-lt"/>
                <a:cs typeface="+mn-lt"/>
              </a:rPr>
              <a:t> jest w </a:t>
            </a:r>
            <a:r>
              <a:rPr lang="en-US" err="1">
                <a:ea typeface="+mn-lt"/>
                <a:cs typeface="+mn-lt"/>
              </a:rPr>
              <a:t>porządku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Gdy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kolor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będzie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fioletowy</a:t>
            </a:r>
            <a:r>
              <a:rPr lang="en-US">
                <a:ea typeface="+mn-lt"/>
                <a:cs typeface="+mn-lt"/>
              </a:rPr>
              <a:t>, to </a:t>
            </a:r>
            <a:r>
              <a:rPr lang="en-US" err="1">
                <a:ea typeface="+mn-lt"/>
                <a:cs typeface="+mn-lt"/>
              </a:rPr>
              <a:t>może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oznaczać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zmartwienie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Zaś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gdy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będą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kwitły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kolorze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purpury</a:t>
            </a:r>
            <a:r>
              <a:rPr lang="en-US">
                <a:ea typeface="+mn-lt"/>
                <a:cs typeface="+mn-lt"/>
              </a:rPr>
              <a:t>... - </a:t>
            </a:r>
            <a:r>
              <a:rPr lang="en-US" err="1">
                <a:ea typeface="+mn-lt"/>
                <a:cs typeface="+mn-lt"/>
              </a:rPr>
              <a:t>starzec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dokończył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tylko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odwrócił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szybko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oddalił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marL="0" indent="0" algn="just">
              <a:lnSpc>
                <a:spcPct val="150000"/>
              </a:lnSpc>
              <a:buNone/>
            </a:pPr>
            <a:r>
              <a:rPr lang="en-US" err="1">
                <a:ea typeface="+mn-lt"/>
                <a:cs typeface="+mn-lt"/>
              </a:rPr>
              <a:t>Ziemek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Janek </a:t>
            </a:r>
            <a:r>
              <a:rPr lang="en-US" err="1">
                <a:ea typeface="+mn-lt"/>
                <a:cs typeface="+mn-lt"/>
              </a:rPr>
              <a:t>spojrzeli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siebie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postanowili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że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zasieją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nasionka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gdy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tylko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dotrą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miejsce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Pożegnali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każdy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ruszył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swoją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stronę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marL="0" indent="0" algn="just">
              <a:lnSpc>
                <a:spcPct val="15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0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Panoramiczny</PresentationFormat>
  <Slides>16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Parallax</vt:lpstr>
      <vt:lpstr>Polskie legendy   Bratki 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- Dziękuję wam, młodzi rycerze - powiedział staruszek.- Szedłem po miód, ale sił mi zabrakło. Młodzieńcy nakarmili go i napoili, a potem opowiedzieli, dlaczego się żegnają. Słysząc ich historię tylko pokiwał głową i zapytał, czy może przy ognisku przeczekać do rana. Bracia zgodzili się i wkrótce zasnęli.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159</cp:revision>
  <dcterms:created xsi:type="dcterms:W3CDTF">2020-04-28T09:46:50Z</dcterms:created>
  <dcterms:modified xsi:type="dcterms:W3CDTF">2020-04-28T11:02:44Z</dcterms:modified>
</cp:coreProperties>
</file>