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4" r:id="rId1"/>
  </p:sldMasterIdLst>
  <p:sldIdLst>
    <p:sldId id="256" r:id="rId2"/>
    <p:sldId id="265" r:id="rId3"/>
    <p:sldId id="262" r:id="rId4"/>
    <p:sldId id="266" r:id="rId5"/>
    <p:sldId id="264" r:id="rId6"/>
    <p:sldId id="267" r:id="rId7"/>
    <p:sldId id="268" r:id="rId8"/>
    <p:sldId id="269" r:id="rId9"/>
    <p:sldId id="270" r:id="rId10"/>
    <p:sldId id="271" r:id="rId1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FCC579-6BBD-43F9-A13C-F586CC7737A8}" v="576" dt="2020-04-28T09:32:05.780"/>
    <p1510:client id="{BD50B326-3A19-49AF-A87D-10BC15B4933E}" v="33" dt="2020-04-27T17:48:41.2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łgorzata Jankowska" userId="9c197fbe66e9daf6" providerId="Windows Live" clId="Web-{A8FCC579-6BBD-43F9-A13C-F586CC7737A8}"/>
    <pc:docChg chg="addSld delSld modSld addMainMaster delMainMaster">
      <pc:chgData name="Małgorzata Jankowska" userId="9c197fbe66e9daf6" providerId="Windows Live" clId="Web-{A8FCC579-6BBD-43F9-A13C-F586CC7737A8}" dt="2020-04-28T09:32:05.780" v="607" actId="20577"/>
      <pc:docMkLst>
        <pc:docMk/>
      </pc:docMkLst>
      <pc:sldChg chg="addSp delSp modSp mod setBg modClrScheme setClrOvrMap delDesignElem chgLayout">
        <pc:chgData name="Małgorzata Jankowska" userId="9c197fbe66e9daf6" providerId="Windows Live" clId="Web-{A8FCC579-6BBD-43F9-A13C-F586CC7737A8}" dt="2020-04-28T09:22:41.411" v="494" actId="1076"/>
        <pc:sldMkLst>
          <pc:docMk/>
          <pc:sldMk cId="650317164" sldId="256"/>
        </pc:sldMkLst>
        <pc:spChg chg="mod ord">
          <ac:chgData name="Małgorzata Jankowska" userId="9c197fbe66e9daf6" providerId="Windows Live" clId="Web-{A8FCC579-6BBD-43F9-A13C-F586CC7737A8}" dt="2020-04-28T09:22:37.988" v="493" actId="1076"/>
          <ac:spMkLst>
            <pc:docMk/>
            <pc:sldMk cId="650317164" sldId="256"/>
            <ac:spMk id="2" creationId="{00000000-0000-0000-0000-000000000000}"/>
          </ac:spMkLst>
        </pc:spChg>
        <pc:spChg chg="mod ord">
          <ac:chgData name="Małgorzata Jankowska" userId="9c197fbe66e9daf6" providerId="Windows Live" clId="Web-{A8FCC579-6BBD-43F9-A13C-F586CC7737A8}" dt="2020-04-28T09:22:41.411" v="494" actId="1076"/>
          <ac:spMkLst>
            <pc:docMk/>
            <pc:sldMk cId="650317164" sldId="256"/>
            <ac:spMk id="3" creationId="{00000000-0000-0000-0000-000000000000}"/>
          </ac:spMkLst>
        </pc:spChg>
        <pc:spChg chg="add del">
          <ac:chgData name="Małgorzata Jankowska" userId="9c197fbe66e9daf6" providerId="Windows Live" clId="Web-{A8FCC579-6BBD-43F9-A13C-F586CC7737A8}" dt="2020-04-28T07:55:21.434" v="81"/>
          <ac:spMkLst>
            <pc:docMk/>
            <pc:sldMk cId="650317164" sldId="256"/>
            <ac:spMk id="6" creationId="{D067A139-86EB-480F-AE6B-AF8092F215E4}"/>
          </ac:spMkLst>
        </pc:spChg>
        <pc:spChg chg="add del">
          <ac:chgData name="Małgorzata Jankowska" userId="9c197fbe66e9daf6" providerId="Windows Live" clId="Web-{A8FCC579-6BBD-43F9-A13C-F586CC7737A8}" dt="2020-04-28T07:55:21.434" v="81"/>
          <ac:spMkLst>
            <pc:docMk/>
            <pc:sldMk cId="650317164" sldId="256"/>
            <ac:spMk id="7" creationId="{4E252378-AA68-427C-BF69-E4434E447DB5}"/>
          </ac:spMkLst>
        </pc:spChg>
        <pc:spChg chg="add del">
          <ac:chgData name="Małgorzata Jankowska" userId="9c197fbe66e9daf6" providerId="Windows Live" clId="Web-{A8FCC579-6BBD-43F9-A13C-F586CC7737A8}" dt="2020-04-28T07:43:25.401" v="30"/>
          <ac:spMkLst>
            <pc:docMk/>
            <pc:sldMk cId="650317164" sldId="256"/>
            <ac:spMk id="9" creationId="{C0B27210-D0CA-4654-B3E3-9ABB4F178EA1}"/>
          </ac:spMkLst>
        </pc:spChg>
        <pc:spChg chg="add del">
          <ac:chgData name="Małgorzata Jankowska" userId="9c197fbe66e9daf6" providerId="Windows Live" clId="Web-{A8FCC579-6BBD-43F9-A13C-F586CC7737A8}" dt="2020-04-28T07:55:25.778" v="83"/>
          <ac:spMkLst>
            <pc:docMk/>
            <pc:sldMk cId="650317164" sldId="256"/>
            <ac:spMk id="10" creationId="{991E317B-75E3-4171-A07A-B263C1D6DCA5}"/>
          </ac:spMkLst>
        </pc:spChg>
        <pc:spChg chg="add del">
          <ac:chgData name="Małgorzata Jankowska" userId="9c197fbe66e9daf6" providerId="Windows Live" clId="Web-{A8FCC579-6BBD-43F9-A13C-F586CC7737A8}" dt="2020-04-28T07:43:25.401" v="30"/>
          <ac:spMkLst>
            <pc:docMk/>
            <pc:sldMk cId="650317164" sldId="256"/>
            <ac:spMk id="11" creationId="{1DB7C82F-AB7E-4F0C-B829-FA1B9C415180}"/>
          </ac:spMkLst>
        </pc:spChg>
        <pc:spChg chg="add del">
          <ac:chgData name="Małgorzata Jankowska" userId="9c197fbe66e9daf6" providerId="Windows Live" clId="Web-{A8FCC579-6BBD-43F9-A13C-F586CC7737A8}" dt="2020-04-28T07:55:25.778" v="83"/>
          <ac:spMkLst>
            <pc:docMk/>
            <pc:sldMk cId="650317164" sldId="256"/>
            <ac:spMk id="12" creationId="{4A9B19C2-B29A-4924-9E7E-6FBF17F5854E}"/>
          </ac:spMkLst>
        </pc:spChg>
        <pc:spChg chg="add del">
          <ac:chgData name="Małgorzata Jankowska" userId="9c197fbe66e9daf6" providerId="Windows Live" clId="Web-{A8FCC579-6BBD-43F9-A13C-F586CC7737A8}" dt="2020-04-28T07:43:25.401" v="30"/>
          <ac:spMkLst>
            <pc:docMk/>
            <pc:sldMk cId="650317164" sldId="256"/>
            <ac:spMk id="13" creationId="{70B66945-4967-4040-926D-DCA44313CDAB}"/>
          </ac:spMkLst>
        </pc:spChg>
        <pc:spChg chg="add del">
          <ac:chgData name="Małgorzata Jankowska" userId="9c197fbe66e9daf6" providerId="Windows Live" clId="Web-{A8FCC579-6BBD-43F9-A13C-F586CC7737A8}" dt="2020-04-28T07:42:53.915" v="19"/>
          <ac:spMkLst>
            <pc:docMk/>
            <pc:sldMk cId="650317164" sldId="256"/>
            <ac:spMk id="15" creationId="{FB5B0058-AF13-4859-B429-4EDDE2A26F7F}"/>
          </ac:spMkLst>
        </pc:spChg>
        <pc:spChg chg="add del">
          <ac:chgData name="Małgorzata Jankowska" userId="9c197fbe66e9daf6" providerId="Windows Live" clId="Web-{A8FCC579-6BBD-43F9-A13C-F586CC7737A8}" dt="2020-04-28T07:43:05.010" v="21"/>
          <ac:spMkLst>
            <pc:docMk/>
            <pc:sldMk cId="650317164" sldId="256"/>
            <ac:spMk id="16" creationId="{559AE206-7EBA-4D33-8BC9-9D8158553F0E}"/>
          </ac:spMkLst>
        </pc:spChg>
        <pc:spChg chg="add del">
          <ac:chgData name="Małgorzata Jankowska" userId="9c197fbe66e9daf6" providerId="Windows Live" clId="Web-{A8FCC579-6BBD-43F9-A13C-F586CC7737A8}" dt="2020-04-28T07:43:05.010" v="21"/>
          <ac:spMkLst>
            <pc:docMk/>
            <pc:sldMk cId="650317164" sldId="256"/>
            <ac:spMk id="17" creationId="{6437D937-A7F1-4011-92B4-328E5BE1B166}"/>
          </ac:spMkLst>
        </pc:spChg>
        <pc:spChg chg="add del">
          <ac:chgData name="Małgorzata Jankowska" userId="9c197fbe66e9daf6" providerId="Windows Live" clId="Web-{A8FCC579-6BBD-43F9-A13C-F586CC7737A8}" dt="2020-04-28T07:43:05.010" v="21"/>
          <ac:spMkLst>
            <pc:docMk/>
            <pc:sldMk cId="650317164" sldId="256"/>
            <ac:spMk id="19" creationId="{B672F332-AF08-46C6-94F0-77684310D7B7}"/>
          </ac:spMkLst>
        </pc:spChg>
        <pc:spChg chg="add del">
          <ac:chgData name="Małgorzata Jankowska" userId="9c197fbe66e9daf6" providerId="Windows Live" clId="Web-{A8FCC579-6BBD-43F9-A13C-F586CC7737A8}" dt="2020-04-28T07:42:53.915" v="19"/>
          <ac:spMkLst>
            <pc:docMk/>
            <pc:sldMk cId="650317164" sldId="256"/>
            <ac:spMk id="20" creationId="{D84C2E9E-0B5D-4B5F-9A1F-70EBDCE39034}"/>
          </ac:spMkLst>
        </pc:spChg>
        <pc:spChg chg="add del">
          <ac:chgData name="Małgorzata Jankowska" userId="9c197fbe66e9daf6" providerId="Windows Live" clId="Web-{A8FCC579-6BBD-43F9-A13C-F586CC7737A8}" dt="2020-04-28T07:43:05.010" v="21"/>
          <ac:spMkLst>
            <pc:docMk/>
            <pc:sldMk cId="650317164" sldId="256"/>
            <ac:spMk id="21" creationId="{34244EF8-D73A-40E1-BE73-D46E6B4B04ED}"/>
          </ac:spMkLst>
        </pc:spChg>
        <pc:spChg chg="add del">
          <ac:chgData name="Małgorzata Jankowska" userId="9c197fbe66e9daf6" providerId="Windows Live" clId="Web-{A8FCC579-6BBD-43F9-A13C-F586CC7737A8}" dt="2020-04-28T07:42:49.571" v="17"/>
          <ac:spMkLst>
            <pc:docMk/>
            <pc:sldMk cId="650317164" sldId="256"/>
            <ac:spMk id="22" creationId="{2DAED695-BDE2-495D-B051-6580B9117847}"/>
          </ac:spMkLst>
        </pc:spChg>
        <pc:spChg chg="add del">
          <ac:chgData name="Małgorzata Jankowska" userId="9c197fbe66e9daf6" providerId="Windows Live" clId="Web-{A8FCC579-6BBD-43F9-A13C-F586CC7737A8}" dt="2020-04-28T07:43:08.057" v="23"/>
          <ac:spMkLst>
            <pc:docMk/>
            <pc:sldMk cId="650317164" sldId="256"/>
            <ac:spMk id="23" creationId="{19245A10-7F37-4569-80D2-2F692931E300}"/>
          </ac:spMkLst>
        </pc:spChg>
        <pc:spChg chg="add del">
          <ac:chgData name="Małgorzata Jankowska" userId="9c197fbe66e9daf6" providerId="Windows Live" clId="Web-{A8FCC579-6BBD-43F9-A13C-F586CC7737A8}" dt="2020-04-28T07:43:08.057" v="23"/>
          <ac:spMkLst>
            <pc:docMk/>
            <pc:sldMk cId="650317164" sldId="256"/>
            <ac:spMk id="25" creationId="{9267F70F-11C6-4597-9381-D0D80FC18FD9}"/>
          </ac:spMkLst>
        </pc:spChg>
        <pc:spChg chg="add del">
          <ac:chgData name="Małgorzata Jankowska" userId="9c197fbe66e9daf6" providerId="Windows Live" clId="Web-{A8FCC579-6BBD-43F9-A13C-F586CC7737A8}" dt="2020-04-28T07:43:08.057" v="23"/>
          <ac:spMkLst>
            <pc:docMk/>
            <pc:sldMk cId="650317164" sldId="256"/>
            <ac:spMk id="27" creationId="{2C20A93E-E407-4683-A405-147DE26132AD}"/>
          </ac:spMkLst>
        </pc:spChg>
        <pc:spChg chg="add del">
          <ac:chgData name="Małgorzata Jankowska" userId="9c197fbe66e9daf6" providerId="Windows Live" clId="Web-{A8FCC579-6BBD-43F9-A13C-F586CC7737A8}" dt="2020-04-28T07:43:08.057" v="23"/>
          <ac:spMkLst>
            <pc:docMk/>
            <pc:sldMk cId="650317164" sldId="256"/>
            <ac:spMk id="28" creationId="{9E8E3DD9-D235-48D9-A0EC-D6817EC84B75}"/>
          </ac:spMkLst>
        </pc:spChg>
        <pc:spChg chg="add del">
          <ac:chgData name="Małgorzata Jankowska" userId="9c197fbe66e9daf6" providerId="Windows Live" clId="Web-{A8FCC579-6BBD-43F9-A13C-F586CC7737A8}" dt="2020-04-28T07:43:08.057" v="23"/>
          <ac:spMkLst>
            <pc:docMk/>
            <pc:sldMk cId="650317164" sldId="256"/>
            <ac:spMk id="29" creationId="{EA83A145-578D-4A0B-94A7-AEAB2027D7EB}"/>
          </ac:spMkLst>
        </pc:spChg>
        <pc:spChg chg="add del">
          <ac:chgData name="Małgorzata Jankowska" userId="9c197fbe66e9daf6" providerId="Windows Live" clId="Web-{A8FCC579-6BBD-43F9-A13C-F586CC7737A8}" dt="2020-04-28T07:43:19.385" v="27"/>
          <ac:spMkLst>
            <pc:docMk/>
            <pc:sldMk cId="650317164" sldId="256"/>
            <ac:spMk id="30" creationId="{A655A132-543A-420C-B045-863DB1829B91}"/>
          </ac:spMkLst>
        </pc:spChg>
        <pc:spChg chg="add del">
          <ac:chgData name="Małgorzata Jankowska" userId="9c197fbe66e9daf6" providerId="Windows Live" clId="Web-{A8FCC579-6BBD-43F9-A13C-F586CC7737A8}" dt="2020-04-28T07:43:19.385" v="27"/>
          <ac:spMkLst>
            <pc:docMk/>
            <pc:sldMk cId="650317164" sldId="256"/>
            <ac:spMk id="31" creationId="{C8908FA0-651E-4684-866E-0B2BAA88B310}"/>
          </ac:spMkLst>
        </pc:spChg>
        <pc:spChg chg="add del">
          <ac:chgData name="Małgorzata Jankowska" userId="9c197fbe66e9daf6" providerId="Windows Live" clId="Web-{A8FCC579-6BBD-43F9-A13C-F586CC7737A8}" dt="2020-04-28T07:43:19.385" v="27"/>
          <ac:spMkLst>
            <pc:docMk/>
            <pc:sldMk cId="650317164" sldId="256"/>
            <ac:spMk id="32" creationId="{6D774DE7-7E08-4AD4-A4B9-E7758DECB2CD}"/>
          </ac:spMkLst>
        </pc:spChg>
        <pc:spChg chg="add del">
          <ac:chgData name="Małgorzata Jankowska" userId="9c197fbe66e9daf6" providerId="Windows Live" clId="Web-{A8FCC579-6BBD-43F9-A13C-F586CC7737A8}" dt="2020-04-28T07:43:19.385" v="27"/>
          <ac:spMkLst>
            <pc:docMk/>
            <pc:sldMk cId="650317164" sldId="256"/>
            <ac:spMk id="33" creationId="{2366A95B-DCA5-4A24-84FD-B90CDBC590D5}"/>
          </ac:spMkLst>
        </pc:spChg>
        <pc:spChg chg="add del">
          <ac:chgData name="Małgorzata Jankowska" userId="9c197fbe66e9daf6" providerId="Windows Live" clId="Web-{A8FCC579-6BBD-43F9-A13C-F586CC7737A8}" dt="2020-04-28T07:43:25.401" v="29"/>
          <ac:spMkLst>
            <pc:docMk/>
            <pc:sldMk cId="650317164" sldId="256"/>
            <ac:spMk id="34" creationId="{559AE206-7EBA-4D33-8BC9-9D8158553F0E}"/>
          </ac:spMkLst>
        </pc:spChg>
        <pc:spChg chg="add del">
          <ac:chgData name="Małgorzata Jankowska" userId="9c197fbe66e9daf6" providerId="Windows Live" clId="Web-{A8FCC579-6BBD-43F9-A13C-F586CC7737A8}" dt="2020-04-28T07:43:25.401" v="29"/>
          <ac:spMkLst>
            <pc:docMk/>
            <pc:sldMk cId="650317164" sldId="256"/>
            <ac:spMk id="35" creationId="{6437D937-A7F1-4011-92B4-328E5BE1B166}"/>
          </ac:spMkLst>
        </pc:spChg>
        <pc:spChg chg="add del">
          <ac:chgData name="Małgorzata Jankowska" userId="9c197fbe66e9daf6" providerId="Windows Live" clId="Web-{A8FCC579-6BBD-43F9-A13C-F586CC7737A8}" dt="2020-04-28T07:43:25.401" v="29"/>
          <ac:spMkLst>
            <pc:docMk/>
            <pc:sldMk cId="650317164" sldId="256"/>
            <ac:spMk id="36" creationId="{B672F332-AF08-46C6-94F0-77684310D7B7}"/>
          </ac:spMkLst>
        </pc:spChg>
        <pc:spChg chg="add del">
          <ac:chgData name="Małgorzata Jankowska" userId="9c197fbe66e9daf6" providerId="Windows Live" clId="Web-{A8FCC579-6BBD-43F9-A13C-F586CC7737A8}" dt="2020-04-28T07:43:25.401" v="29"/>
          <ac:spMkLst>
            <pc:docMk/>
            <pc:sldMk cId="650317164" sldId="256"/>
            <ac:spMk id="37" creationId="{34244EF8-D73A-40E1-BE73-D46E6B4B04ED}"/>
          </ac:spMkLst>
        </pc:spChg>
        <pc:spChg chg="add del">
          <ac:chgData name="Małgorzata Jankowska" userId="9c197fbe66e9daf6" providerId="Windows Live" clId="Web-{A8FCC579-6BBD-43F9-A13C-F586CC7737A8}" dt="2020-04-28T07:43:12.322" v="25"/>
          <ac:spMkLst>
            <pc:docMk/>
            <pc:sldMk cId="650317164" sldId="256"/>
            <ac:spMk id="39" creationId="{D8DAE7B8-0656-422E-9515-E10952688ABF}"/>
          </ac:spMkLst>
        </pc:spChg>
        <pc:spChg chg="add del">
          <ac:chgData name="Małgorzata Jankowska" userId="9c197fbe66e9daf6" providerId="Windows Live" clId="Web-{A8FCC579-6BBD-43F9-A13C-F586CC7737A8}" dt="2020-04-28T07:43:12.322" v="25"/>
          <ac:spMkLst>
            <pc:docMk/>
            <pc:sldMk cId="650317164" sldId="256"/>
            <ac:spMk id="41" creationId="{A363DA99-BE95-4C06-82AA-917ED6556B7B}"/>
          </ac:spMkLst>
        </pc:spChg>
        <pc:spChg chg="add del">
          <ac:chgData name="Małgorzata Jankowska" userId="9c197fbe66e9daf6" providerId="Windows Live" clId="Web-{A8FCC579-6BBD-43F9-A13C-F586CC7737A8}" dt="2020-04-28T07:45:50.486" v="38"/>
          <ac:spMkLst>
            <pc:docMk/>
            <pc:sldMk cId="650317164" sldId="256"/>
            <ac:spMk id="42" creationId="{FB5B0058-AF13-4859-B429-4EDDE2A26F7F}"/>
          </ac:spMkLst>
        </pc:spChg>
        <pc:spChg chg="add del">
          <ac:chgData name="Małgorzata Jankowska" userId="9c197fbe66e9daf6" providerId="Windows Live" clId="Web-{A8FCC579-6BBD-43F9-A13C-F586CC7737A8}" dt="2020-04-28T07:45:50.486" v="38"/>
          <ac:spMkLst>
            <pc:docMk/>
            <pc:sldMk cId="650317164" sldId="256"/>
            <ac:spMk id="43" creationId="{D84C2E9E-0B5D-4B5F-9A1F-70EBDCE39034}"/>
          </ac:spMkLst>
        </pc:spChg>
        <pc:spChg chg="add del">
          <ac:chgData name="Małgorzata Jankowska" userId="9c197fbe66e9daf6" providerId="Windows Live" clId="Web-{A8FCC579-6BBD-43F9-A13C-F586CC7737A8}" dt="2020-04-28T07:55:34.044" v="85"/>
          <ac:spMkLst>
            <pc:docMk/>
            <pc:sldMk cId="650317164" sldId="256"/>
            <ac:spMk id="45" creationId="{6C93EF1D-F4AE-494D-AE8A-08870D174914}"/>
          </ac:spMkLst>
        </pc:spChg>
        <pc:spChg chg="add del">
          <ac:chgData name="Małgorzata Jankowska" userId="9c197fbe66e9daf6" providerId="Windows Live" clId="Web-{A8FCC579-6BBD-43F9-A13C-F586CC7737A8}" dt="2020-04-28T08:09:57.818" v="171"/>
          <ac:spMkLst>
            <pc:docMk/>
            <pc:sldMk cId="650317164" sldId="256"/>
            <ac:spMk id="47" creationId="{991E317B-75E3-4171-A07A-B263C1D6DCA5}"/>
          </ac:spMkLst>
        </pc:spChg>
        <pc:spChg chg="add del">
          <ac:chgData name="Małgorzata Jankowska" userId="9c197fbe66e9daf6" providerId="Windows Live" clId="Web-{A8FCC579-6BBD-43F9-A13C-F586CC7737A8}" dt="2020-04-28T07:52:16.097" v="64"/>
          <ac:spMkLst>
            <pc:docMk/>
            <pc:sldMk cId="650317164" sldId="256"/>
            <ac:spMk id="48" creationId="{C83F9D7D-8B7D-49DF-AA94-0A9A8D671027}"/>
          </ac:spMkLst>
        </pc:spChg>
        <pc:spChg chg="add del">
          <ac:chgData name="Małgorzata Jankowska" userId="9c197fbe66e9daf6" providerId="Windows Live" clId="Web-{A8FCC579-6BBD-43F9-A13C-F586CC7737A8}" dt="2020-04-28T08:09:57.818" v="171"/>
          <ac:spMkLst>
            <pc:docMk/>
            <pc:sldMk cId="650317164" sldId="256"/>
            <ac:spMk id="49" creationId="{4A9B19C2-B29A-4924-9E7E-6FBF17F5854E}"/>
          </ac:spMkLst>
        </pc:spChg>
        <pc:spChg chg="add del">
          <ac:chgData name="Małgorzata Jankowska" userId="9c197fbe66e9daf6" providerId="Windows Live" clId="Web-{A8FCC579-6BBD-43F9-A13C-F586CC7737A8}" dt="2020-04-28T07:52:16.097" v="64"/>
          <ac:spMkLst>
            <pc:docMk/>
            <pc:sldMk cId="650317164" sldId="256"/>
            <ac:spMk id="50" creationId="{5707F116-8EC0-4822-9067-186AC8C96EB8}"/>
          </ac:spMkLst>
        </pc:spChg>
        <pc:spChg chg="add del">
          <ac:chgData name="Małgorzata Jankowska" userId="9c197fbe66e9daf6" providerId="Windows Live" clId="Web-{A8FCC579-6BBD-43F9-A13C-F586CC7737A8}" dt="2020-04-28T07:52:16.097" v="64"/>
          <ac:spMkLst>
            <pc:docMk/>
            <pc:sldMk cId="650317164" sldId="256"/>
            <ac:spMk id="52" creationId="{49F1A7E4-819D-4D21-8E8B-32671A9F9853}"/>
          </ac:spMkLst>
        </pc:spChg>
        <pc:spChg chg="add del">
          <ac:chgData name="Małgorzata Jankowska" userId="9c197fbe66e9daf6" providerId="Windows Live" clId="Web-{A8FCC579-6BBD-43F9-A13C-F586CC7737A8}" dt="2020-04-28T07:52:16.097" v="64"/>
          <ac:spMkLst>
            <pc:docMk/>
            <pc:sldMk cId="650317164" sldId="256"/>
            <ac:spMk id="54" creationId="{934DE833-36D4-4437-AE2A-701BDE9C3923}"/>
          </ac:spMkLst>
        </pc:spChg>
        <pc:spChg chg="add del">
          <ac:chgData name="Małgorzata Jankowska" userId="9c197fbe66e9daf6" providerId="Windows Live" clId="Web-{A8FCC579-6BBD-43F9-A13C-F586CC7737A8}" dt="2020-04-28T07:52:16.097" v="64"/>
          <ac:spMkLst>
            <pc:docMk/>
            <pc:sldMk cId="650317164" sldId="256"/>
            <ac:spMk id="56" creationId="{DC580C66-5435-4F00-873E-679D3D5049C0}"/>
          </ac:spMkLst>
        </pc:spChg>
        <pc:spChg chg="add del">
          <ac:chgData name="Małgorzata Jankowska" userId="9c197fbe66e9daf6" providerId="Windows Live" clId="Web-{A8FCC579-6BBD-43F9-A13C-F586CC7737A8}" dt="2020-04-28T07:52:16.097" v="64"/>
          <ac:spMkLst>
            <pc:docMk/>
            <pc:sldMk cId="650317164" sldId="256"/>
            <ac:spMk id="58" creationId="{B4AFD177-1A38-4FAE-87D4-840AE22C861C}"/>
          </ac:spMkLst>
        </pc:spChg>
        <pc:spChg chg="add del">
          <ac:chgData name="Małgorzata Jankowska" userId="9c197fbe66e9daf6" providerId="Windows Live" clId="Web-{A8FCC579-6BBD-43F9-A13C-F586CC7737A8}" dt="2020-04-28T07:52:16.097" v="64"/>
          <ac:spMkLst>
            <pc:docMk/>
            <pc:sldMk cId="650317164" sldId="256"/>
            <ac:spMk id="60" creationId="{52329D9A-3D48-4B69-939D-2A480F14786F}"/>
          </ac:spMkLst>
        </pc:spChg>
        <pc:spChg chg="add del">
          <ac:chgData name="Małgorzata Jankowska" userId="9c197fbe66e9daf6" providerId="Windows Live" clId="Web-{A8FCC579-6BBD-43F9-A13C-F586CC7737A8}" dt="2020-04-28T08:45:48.918" v="423"/>
          <ac:spMkLst>
            <pc:docMk/>
            <pc:sldMk cId="650317164" sldId="256"/>
            <ac:spMk id="61" creationId="{991E317B-75E3-4171-A07A-B263C1D6DCA5}"/>
          </ac:spMkLst>
        </pc:spChg>
        <pc:spChg chg="add del">
          <ac:chgData name="Małgorzata Jankowska" userId="9c197fbe66e9daf6" providerId="Windows Live" clId="Web-{A8FCC579-6BBD-43F9-A13C-F586CC7737A8}" dt="2020-04-28T07:52:16.097" v="64"/>
          <ac:spMkLst>
            <pc:docMk/>
            <pc:sldMk cId="650317164" sldId="256"/>
            <ac:spMk id="62" creationId="{2D5CC4CB-7B78-480A-A0AE-A8A35C08E190}"/>
          </ac:spMkLst>
        </pc:spChg>
        <pc:spChg chg="add del">
          <ac:chgData name="Małgorzata Jankowska" userId="9c197fbe66e9daf6" providerId="Windows Live" clId="Web-{A8FCC579-6BBD-43F9-A13C-F586CC7737A8}" dt="2020-04-28T08:45:48.918" v="423"/>
          <ac:spMkLst>
            <pc:docMk/>
            <pc:sldMk cId="650317164" sldId="256"/>
            <ac:spMk id="63" creationId="{4A9B19C2-B29A-4924-9E7E-6FBF17F5854E}"/>
          </ac:spMkLst>
        </pc:spChg>
        <pc:spChg chg="add del">
          <ac:chgData name="Małgorzata Jankowska" userId="9c197fbe66e9daf6" providerId="Windows Live" clId="Web-{A8FCC579-6BBD-43F9-A13C-F586CC7737A8}" dt="2020-04-28T08:09:57.818" v="170"/>
          <ac:spMkLst>
            <pc:docMk/>
            <pc:sldMk cId="650317164" sldId="256"/>
            <ac:spMk id="64" creationId="{C5BDD1EA-D8C1-45AF-9F0A-14A2A137BA2A}"/>
          </ac:spMkLst>
        </pc:spChg>
        <pc:spChg chg="add del">
          <ac:chgData name="Małgorzata Jankowska" userId="9c197fbe66e9daf6" providerId="Windows Live" clId="Web-{A8FCC579-6BBD-43F9-A13C-F586CC7737A8}" dt="2020-04-28T08:09:57.818" v="170"/>
          <ac:spMkLst>
            <pc:docMk/>
            <pc:sldMk cId="650317164" sldId="256"/>
            <ac:spMk id="66" creationId="{14354E08-0068-48D7-A8AD-84C7B1CF585D}"/>
          </ac:spMkLst>
        </pc:spChg>
        <pc:spChg chg="add">
          <ac:chgData name="Małgorzata Jankowska" userId="9c197fbe66e9daf6" providerId="Windows Live" clId="Web-{A8FCC579-6BBD-43F9-A13C-F586CC7737A8}" dt="2020-04-28T08:45:48.918" v="423"/>
          <ac:spMkLst>
            <pc:docMk/>
            <pc:sldMk cId="650317164" sldId="256"/>
            <ac:spMk id="78" creationId="{991E317B-75E3-4171-A07A-B263C1D6DCA5}"/>
          </ac:spMkLst>
        </pc:spChg>
        <pc:spChg chg="add">
          <ac:chgData name="Małgorzata Jankowska" userId="9c197fbe66e9daf6" providerId="Windows Live" clId="Web-{A8FCC579-6BBD-43F9-A13C-F586CC7737A8}" dt="2020-04-28T08:45:48.918" v="423"/>
          <ac:spMkLst>
            <pc:docMk/>
            <pc:sldMk cId="650317164" sldId="256"/>
            <ac:spMk id="80" creationId="{4A9B19C2-B29A-4924-9E7E-6FBF17F5854E}"/>
          </ac:spMkLst>
        </pc:spChg>
        <pc:grpChg chg="add del">
          <ac:chgData name="Małgorzata Jankowska" userId="9c197fbe66e9daf6" providerId="Windows Live" clId="Web-{A8FCC579-6BBD-43F9-A13C-F586CC7737A8}" dt="2020-04-28T07:55:21.434" v="81"/>
          <ac:grpSpMkLst>
            <pc:docMk/>
            <pc:sldMk cId="650317164" sldId="256"/>
            <ac:grpSpMk id="8" creationId="{65E8C853-59EA-4FCB-BB4E-1B0AEEA408EB}"/>
          </ac:grpSpMkLst>
        </pc:grpChg>
        <pc:grpChg chg="add del">
          <ac:chgData name="Małgorzata Jankowska" userId="9c197fbe66e9daf6" providerId="Windows Live" clId="Web-{A8FCC579-6BBD-43F9-A13C-F586CC7737A8}" dt="2020-04-28T07:42:49.571" v="17"/>
          <ac:grpSpMkLst>
            <pc:docMk/>
            <pc:sldMk cId="650317164" sldId="256"/>
            <ac:grpSpMk id="18" creationId="{A593CEE4-E162-4607-B41F-8B5C94E93240}"/>
          </ac:grpSpMkLst>
        </pc:grpChg>
        <pc:grpChg chg="add del">
          <ac:chgData name="Małgorzata Jankowska" userId="9c197fbe66e9daf6" providerId="Windows Live" clId="Web-{A8FCC579-6BBD-43F9-A13C-F586CC7737A8}" dt="2020-04-28T07:43:12.322" v="25"/>
          <ac:grpSpMkLst>
            <pc:docMk/>
            <pc:sldMk cId="650317164" sldId="256"/>
            <ac:grpSpMk id="38" creationId="{AB2FAF3C-F36A-4612-B00B-E737FEB1E065}"/>
          </ac:grpSpMkLst>
        </pc:grpChg>
        <pc:grpChg chg="add del">
          <ac:chgData name="Małgorzata Jankowska" userId="9c197fbe66e9daf6" providerId="Windows Live" clId="Web-{A8FCC579-6BBD-43F9-A13C-F586CC7737A8}" dt="2020-04-28T07:55:25.778" v="83"/>
          <ac:grpSpMkLst>
            <pc:docMk/>
            <pc:sldMk cId="650317164" sldId="256"/>
            <ac:grpSpMk id="44" creationId="{34C85634-D5F5-4047-8F35-F4B1F50AB1A7}"/>
          </ac:grpSpMkLst>
        </pc:grpChg>
        <pc:grpChg chg="add del">
          <ac:chgData name="Małgorzata Jankowska" userId="9c197fbe66e9daf6" providerId="Windows Live" clId="Web-{A8FCC579-6BBD-43F9-A13C-F586CC7737A8}" dt="2020-04-28T07:55:34.044" v="85"/>
          <ac:grpSpMkLst>
            <pc:docMk/>
            <pc:sldMk cId="650317164" sldId="256"/>
            <ac:grpSpMk id="46" creationId="{E1AF5C47-949C-4BE5-8A35-8A382D70FFB1}"/>
          </ac:grpSpMkLst>
        </pc:grpChg>
        <pc:grpChg chg="add del">
          <ac:chgData name="Małgorzata Jankowska" userId="9c197fbe66e9daf6" providerId="Windows Live" clId="Web-{A8FCC579-6BBD-43F9-A13C-F586CC7737A8}" dt="2020-04-28T08:09:57.818" v="171"/>
          <ac:grpSpMkLst>
            <pc:docMk/>
            <pc:sldMk cId="650317164" sldId="256"/>
            <ac:grpSpMk id="51" creationId="{34C85634-D5F5-4047-8F35-F4B1F50AB1A7}"/>
          </ac:grpSpMkLst>
        </pc:grpChg>
        <pc:grpChg chg="add del">
          <ac:chgData name="Małgorzata Jankowska" userId="9c197fbe66e9daf6" providerId="Windows Live" clId="Web-{A8FCC579-6BBD-43F9-A13C-F586CC7737A8}" dt="2020-04-28T08:45:48.918" v="423"/>
          <ac:grpSpMkLst>
            <pc:docMk/>
            <pc:sldMk cId="650317164" sldId="256"/>
            <ac:grpSpMk id="65" creationId="{34C85634-D5F5-4047-8F35-F4B1F50AB1A7}"/>
          </ac:grpSpMkLst>
        </pc:grpChg>
        <pc:grpChg chg="add del">
          <ac:chgData name="Małgorzata Jankowska" userId="9c197fbe66e9daf6" providerId="Windows Live" clId="Web-{A8FCC579-6BBD-43F9-A13C-F586CC7737A8}" dt="2020-04-28T08:09:57.818" v="170"/>
          <ac:grpSpMkLst>
            <pc:docMk/>
            <pc:sldMk cId="650317164" sldId="256"/>
            <ac:grpSpMk id="68" creationId="{A779F34F-2960-4B81-BA08-445B6F6A0CD7}"/>
          </ac:grpSpMkLst>
        </pc:grpChg>
        <pc:grpChg chg="add">
          <ac:chgData name="Małgorzata Jankowska" userId="9c197fbe66e9daf6" providerId="Windows Live" clId="Web-{A8FCC579-6BBD-43F9-A13C-F586CC7737A8}" dt="2020-04-28T08:45:48.918" v="423"/>
          <ac:grpSpMkLst>
            <pc:docMk/>
            <pc:sldMk cId="650317164" sldId="256"/>
            <ac:grpSpMk id="82" creationId="{34C85634-D5F5-4047-8F35-F4B1F50AB1A7}"/>
          </ac:grpSpMkLst>
        </pc:grpChg>
        <pc:picChg chg="add mod">
          <ac:chgData name="Małgorzata Jankowska" userId="9c197fbe66e9daf6" providerId="Windows Live" clId="Web-{A8FCC579-6BBD-43F9-A13C-F586CC7737A8}" dt="2020-04-28T08:09:57.818" v="170"/>
          <ac:picMkLst>
            <pc:docMk/>
            <pc:sldMk cId="650317164" sldId="256"/>
            <ac:picMk id="4" creationId="{2424DE80-D681-4DA4-B783-86028984DFB0}"/>
          </ac:picMkLst>
        </pc:picChg>
        <pc:cxnChg chg="add del">
          <ac:chgData name="Małgorzata Jankowska" userId="9c197fbe66e9daf6" providerId="Windows Live" clId="Web-{A8FCC579-6BBD-43F9-A13C-F586CC7737A8}" dt="2020-04-28T07:42:49.571" v="17"/>
          <ac:cxnSpMkLst>
            <pc:docMk/>
            <pc:sldMk cId="650317164" sldId="256"/>
            <ac:cxnSpMk id="24" creationId="{9AD20FE8-ED02-4CDE-83B1-A1436305C3DC}"/>
          </ac:cxnSpMkLst>
        </pc:cxnChg>
        <pc:cxnChg chg="add del">
          <ac:chgData name="Małgorzata Jankowska" userId="9c197fbe66e9daf6" providerId="Windows Live" clId="Web-{A8FCC579-6BBD-43F9-A13C-F586CC7737A8}" dt="2020-04-28T07:43:05.010" v="21"/>
          <ac:cxnSpMkLst>
            <pc:docMk/>
            <pc:sldMk cId="650317164" sldId="256"/>
            <ac:cxnSpMk id="26" creationId="{9E8E38ED-369A-44C2-B635-0BED0E48A6E8}"/>
          </ac:cxnSpMkLst>
        </pc:cxnChg>
        <pc:cxnChg chg="add del">
          <ac:chgData name="Małgorzata Jankowska" userId="9c197fbe66e9daf6" providerId="Windows Live" clId="Web-{A8FCC579-6BBD-43F9-A13C-F586CC7737A8}" dt="2020-04-28T07:43:25.401" v="29"/>
          <ac:cxnSpMkLst>
            <pc:docMk/>
            <pc:sldMk cId="650317164" sldId="256"/>
            <ac:cxnSpMk id="40" creationId="{9E8E38ED-369A-44C2-B635-0BED0E48A6E8}"/>
          </ac:cxnSpMkLst>
        </pc:cxnChg>
      </pc:sldChg>
      <pc:sldChg chg="addSp delSp modSp new del">
        <pc:chgData name="Małgorzata Jankowska" userId="9c197fbe66e9daf6" providerId="Windows Live" clId="Web-{A8FCC579-6BBD-43F9-A13C-F586CC7737A8}" dt="2020-04-28T07:49:55.872" v="48"/>
        <pc:sldMkLst>
          <pc:docMk/>
          <pc:sldMk cId="3323382125" sldId="257"/>
        </pc:sldMkLst>
        <pc:spChg chg="add del mod">
          <ac:chgData name="Małgorzata Jankowska" userId="9c197fbe66e9daf6" providerId="Windows Live" clId="Web-{A8FCC579-6BBD-43F9-A13C-F586CC7737A8}" dt="2020-04-28T07:45:23.344" v="36"/>
          <ac:spMkLst>
            <pc:docMk/>
            <pc:sldMk cId="3323382125" sldId="257"/>
            <ac:spMk id="2" creationId="{5464FB01-5CE1-4887-9462-E619BA6569E8}"/>
          </ac:spMkLst>
        </pc:spChg>
        <pc:picChg chg="add del mod">
          <ac:chgData name="Małgorzata Jankowska" userId="9c197fbe66e9daf6" providerId="Windows Live" clId="Web-{A8FCC579-6BBD-43F9-A13C-F586CC7737A8}" dt="2020-04-28T07:42:06.569" v="10"/>
          <ac:picMkLst>
            <pc:docMk/>
            <pc:sldMk cId="3323382125" sldId="257"/>
            <ac:picMk id="3" creationId="{996DE2ED-4D22-4296-8444-2D66AE89AE87}"/>
          </ac:picMkLst>
        </pc:picChg>
      </pc:sldChg>
      <pc:sldChg chg="addSp modSp new del mod setBg">
        <pc:chgData name="Małgorzata Jankowska" userId="9c197fbe66e9daf6" providerId="Windows Live" clId="Web-{A8FCC579-6BBD-43F9-A13C-F586CC7737A8}" dt="2020-04-28T07:45:01.405" v="34"/>
        <pc:sldMkLst>
          <pc:docMk/>
          <pc:sldMk cId="3027768611" sldId="258"/>
        </pc:sldMkLst>
        <pc:spChg chg="mod">
          <ac:chgData name="Małgorzata Jankowska" userId="9c197fbe66e9daf6" providerId="Windows Live" clId="Web-{A8FCC579-6BBD-43F9-A13C-F586CC7737A8}" dt="2020-04-28T07:44:17.232" v="32"/>
          <ac:spMkLst>
            <pc:docMk/>
            <pc:sldMk cId="3027768611" sldId="258"/>
            <ac:spMk id="2" creationId="{6640FE3D-79BB-44C1-B161-F07AEB199E29}"/>
          </ac:spMkLst>
        </pc:spChg>
        <pc:spChg chg="add">
          <ac:chgData name="Małgorzata Jankowska" userId="9c197fbe66e9daf6" providerId="Windows Live" clId="Web-{A8FCC579-6BBD-43F9-A13C-F586CC7737A8}" dt="2020-04-28T07:44:17.232" v="32"/>
          <ac:spMkLst>
            <pc:docMk/>
            <pc:sldMk cId="3027768611" sldId="258"/>
            <ac:spMk id="7" creationId="{88294908-8B00-4F58-BBBA-20F71A40AA9E}"/>
          </ac:spMkLst>
        </pc:spChg>
        <pc:spChg chg="add">
          <ac:chgData name="Małgorzata Jankowska" userId="9c197fbe66e9daf6" providerId="Windows Live" clId="Web-{A8FCC579-6BBD-43F9-A13C-F586CC7737A8}" dt="2020-04-28T07:44:17.232" v="32"/>
          <ac:spMkLst>
            <pc:docMk/>
            <pc:sldMk cId="3027768611" sldId="258"/>
            <ac:spMk id="9" creationId="{4364C879-1404-4203-8E9D-CC5DE0A621A2}"/>
          </ac:spMkLst>
        </pc:spChg>
        <pc:spChg chg="add">
          <ac:chgData name="Małgorzata Jankowska" userId="9c197fbe66e9daf6" providerId="Windows Live" clId="Web-{A8FCC579-6BBD-43F9-A13C-F586CC7737A8}" dt="2020-04-28T07:44:17.232" v="32"/>
          <ac:spMkLst>
            <pc:docMk/>
            <pc:sldMk cId="3027768611" sldId="258"/>
            <ac:spMk id="11" creationId="{84617302-4B0D-4351-A6BB-6F0930D943AC}"/>
          </ac:spMkLst>
        </pc:spChg>
        <pc:spChg chg="add">
          <ac:chgData name="Małgorzata Jankowska" userId="9c197fbe66e9daf6" providerId="Windows Live" clId="Web-{A8FCC579-6BBD-43F9-A13C-F586CC7737A8}" dt="2020-04-28T07:44:17.232" v="32"/>
          <ac:spMkLst>
            <pc:docMk/>
            <pc:sldMk cId="3027768611" sldId="258"/>
            <ac:spMk id="13" creationId="{DA2C7802-C2E0-4218-8F89-8DD7CCD2CD1C}"/>
          </ac:spMkLst>
        </pc:spChg>
        <pc:spChg chg="add">
          <ac:chgData name="Małgorzata Jankowska" userId="9c197fbe66e9daf6" providerId="Windows Live" clId="Web-{A8FCC579-6BBD-43F9-A13C-F586CC7737A8}" dt="2020-04-28T07:44:17.232" v="32"/>
          <ac:spMkLst>
            <pc:docMk/>
            <pc:sldMk cId="3027768611" sldId="258"/>
            <ac:spMk id="15" creationId="{A6D7111A-21E5-4EE9-8A78-10E5530F0116}"/>
          </ac:spMkLst>
        </pc:spChg>
        <pc:spChg chg="add">
          <ac:chgData name="Małgorzata Jankowska" userId="9c197fbe66e9daf6" providerId="Windows Live" clId="Web-{A8FCC579-6BBD-43F9-A13C-F586CC7737A8}" dt="2020-04-28T07:44:17.232" v="32"/>
          <ac:spMkLst>
            <pc:docMk/>
            <pc:sldMk cId="3027768611" sldId="258"/>
            <ac:spMk id="17" creationId="{A3969E80-A77B-49FC-9122-D89AFD5EE118}"/>
          </ac:spMkLst>
        </pc:spChg>
        <pc:spChg chg="add">
          <ac:chgData name="Małgorzata Jankowska" userId="9c197fbe66e9daf6" providerId="Windows Live" clId="Web-{A8FCC579-6BBD-43F9-A13C-F586CC7737A8}" dt="2020-04-28T07:44:17.232" v="32"/>
          <ac:spMkLst>
            <pc:docMk/>
            <pc:sldMk cId="3027768611" sldId="258"/>
            <ac:spMk id="19" creationId="{1849CA57-76BD-4CF2-80BA-D7A46A01B7B1}"/>
          </ac:spMkLst>
        </pc:spChg>
        <pc:spChg chg="add">
          <ac:chgData name="Małgorzata Jankowska" userId="9c197fbe66e9daf6" providerId="Windows Live" clId="Web-{A8FCC579-6BBD-43F9-A13C-F586CC7737A8}" dt="2020-04-28T07:44:17.232" v="32"/>
          <ac:spMkLst>
            <pc:docMk/>
            <pc:sldMk cId="3027768611" sldId="258"/>
            <ac:spMk id="21" creationId="{35E9085E-E730-4768-83D4-6CB7E9897153}"/>
          </ac:spMkLst>
        </pc:spChg>
        <pc:spChg chg="add">
          <ac:chgData name="Małgorzata Jankowska" userId="9c197fbe66e9daf6" providerId="Windows Live" clId="Web-{A8FCC579-6BBD-43F9-A13C-F586CC7737A8}" dt="2020-04-28T07:44:17.232" v="32"/>
          <ac:spMkLst>
            <pc:docMk/>
            <pc:sldMk cId="3027768611" sldId="258"/>
            <ac:spMk id="23" creationId="{973272FE-A474-4CAE-8CA2-BCC8B476C3F4}"/>
          </ac:spMkLst>
        </pc:spChg>
        <pc:spChg chg="add">
          <ac:chgData name="Małgorzata Jankowska" userId="9c197fbe66e9daf6" providerId="Windows Live" clId="Web-{A8FCC579-6BBD-43F9-A13C-F586CC7737A8}" dt="2020-04-28T07:44:17.232" v="32"/>
          <ac:spMkLst>
            <pc:docMk/>
            <pc:sldMk cId="3027768611" sldId="258"/>
            <ac:spMk id="25" creationId="{E07981EA-05A6-437C-88D7-B377B92B031D}"/>
          </ac:spMkLst>
        </pc:spChg>
        <pc:spChg chg="add">
          <ac:chgData name="Małgorzata Jankowska" userId="9c197fbe66e9daf6" providerId="Windows Live" clId="Web-{A8FCC579-6BBD-43F9-A13C-F586CC7737A8}" dt="2020-04-28T07:44:17.232" v="32"/>
          <ac:spMkLst>
            <pc:docMk/>
            <pc:sldMk cId="3027768611" sldId="258"/>
            <ac:spMk id="27" creationId="{15E3C750-986E-4769-B1AE-49289FBEE757}"/>
          </ac:spMkLst>
        </pc:spChg>
      </pc:sldChg>
      <pc:sldChg chg="addSp delSp modSp new del">
        <pc:chgData name="Małgorzata Jankowska" userId="9c197fbe66e9daf6" providerId="Windows Live" clId="Web-{A8FCC579-6BBD-43F9-A13C-F586CC7737A8}" dt="2020-04-28T07:49:50.841" v="47"/>
        <pc:sldMkLst>
          <pc:docMk/>
          <pc:sldMk cId="4077978331" sldId="259"/>
        </pc:sldMkLst>
        <pc:picChg chg="add del mod">
          <ac:chgData name="Małgorzata Jankowska" userId="9c197fbe66e9daf6" providerId="Windows Live" clId="Web-{A8FCC579-6BBD-43F9-A13C-F586CC7737A8}" dt="2020-04-28T07:48:57.198" v="41"/>
          <ac:picMkLst>
            <pc:docMk/>
            <pc:sldMk cId="4077978331" sldId="259"/>
            <ac:picMk id="2" creationId="{3EADDC30-1473-4984-BF44-F02251217C54}"/>
          </ac:picMkLst>
        </pc:picChg>
      </pc:sldChg>
      <pc:sldChg chg="addSp modSp new add del mod modClrScheme chgLayout">
        <pc:chgData name="Małgorzata Jankowska" userId="9c197fbe66e9daf6" providerId="Windows Live" clId="Web-{A8FCC579-6BBD-43F9-A13C-F586CC7737A8}" dt="2020-04-28T07:55:41.794" v="87"/>
        <pc:sldMkLst>
          <pc:docMk/>
          <pc:sldMk cId="3281781598" sldId="260"/>
        </pc:sldMkLst>
        <pc:spChg chg="add mod">
          <ac:chgData name="Małgorzata Jankowska" userId="9c197fbe66e9daf6" providerId="Windows Live" clId="Web-{A8FCC579-6BBD-43F9-A13C-F586CC7737A8}" dt="2020-04-28T07:51:27.830" v="55" actId="20577"/>
          <ac:spMkLst>
            <pc:docMk/>
            <pc:sldMk cId="3281781598" sldId="260"/>
            <ac:spMk id="2" creationId="{51B61F92-76CE-45EB-A453-39182B9058B4}"/>
          </ac:spMkLst>
        </pc:spChg>
        <pc:picChg chg="add mod">
          <ac:chgData name="Małgorzata Jankowska" userId="9c197fbe66e9daf6" providerId="Windows Live" clId="Web-{A8FCC579-6BBD-43F9-A13C-F586CC7737A8}" dt="2020-04-28T07:49:39.325" v="46" actId="1076"/>
          <ac:picMkLst>
            <pc:docMk/>
            <pc:sldMk cId="3281781598" sldId="260"/>
            <ac:picMk id="3" creationId="{BAD30337-CA5B-4C28-A7C0-1D2498BD38AE}"/>
          </ac:picMkLst>
        </pc:picChg>
      </pc:sldChg>
      <pc:sldChg chg="addSp delSp modSp new del mod modClrScheme chgLayout">
        <pc:chgData name="Małgorzata Jankowska" userId="9c197fbe66e9daf6" providerId="Windows Live" clId="Web-{A8FCC579-6BBD-43F9-A13C-F586CC7737A8}" dt="2020-04-28T08:19:10.408" v="232"/>
        <pc:sldMkLst>
          <pc:docMk/>
          <pc:sldMk cId="1366138483" sldId="261"/>
        </pc:sldMkLst>
        <pc:spChg chg="del">
          <ac:chgData name="Małgorzata Jankowska" userId="9c197fbe66e9daf6" providerId="Windows Live" clId="Web-{A8FCC579-6BBD-43F9-A13C-F586CC7737A8}" dt="2020-04-28T07:51:01.797" v="52"/>
          <ac:spMkLst>
            <pc:docMk/>
            <pc:sldMk cId="1366138483" sldId="261"/>
            <ac:spMk id="2" creationId="{CF30D4D2-D6F6-4941-8FBB-4D0FAD517DAB}"/>
          </ac:spMkLst>
        </pc:spChg>
        <pc:spChg chg="del">
          <ac:chgData name="Małgorzata Jankowska" userId="9c197fbe66e9daf6" providerId="Windows Live" clId="Web-{A8FCC579-6BBD-43F9-A13C-F586CC7737A8}" dt="2020-04-28T07:51:17.313" v="53"/>
          <ac:spMkLst>
            <pc:docMk/>
            <pc:sldMk cId="1366138483" sldId="261"/>
            <ac:spMk id="3" creationId="{4104945A-5AFA-47DE-9B64-328F0AFDB7D7}"/>
          </ac:spMkLst>
        </pc:spChg>
        <pc:spChg chg="del mod ord">
          <ac:chgData name="Małgorzata Jankowska" userId="9c197fbe66e9daf6" providerId="Windows Live" clId="Web-{A8FCC579-6BBD-43F9-A13C-F586CC7737A8}" dt="2020-04-28T08:17:07.604" v="217"/>
          <ac:spMkLst>
            <pc:docMk/>
            <pc:sldMk cId="1366138483" sldId="261"/>
            <ac:spMk id="4" creationId="{B6DFA9F6-D955-4EC5-870B-63E9A7BBF36E}"/>
          </ac:spMkLst>
        </pc:spChg>
        <pc:spChg chg="add mod">
          <ac:chgData name="Małgorzata Jankowska" userId="9c197fbe66e9daf6" providerId="Windows Live" clId="Web-{A8FCC579-6BBD-43F9-A13C-F586CC7737A8}" dt="2020-04-28T08:17:07.604" v="217"/>
          <ac:spMkLst>
            <pc:docMk/>
            <pc:sldMk cId="1366138483" sldId="261"/>
            <ac:spMk id="8" creationId="{C12E0BC6-F2D0-44D5-BB68-B1D5F6C40A94}"/>
          </ac:spMkLst>
        </pc:spChg>
        <pc:spChg chg="add mod">
          <ac:chgData name="Małgorzata Jankowska" userId="9c197fbe66e9daf6" providerId="Windows Live" clId="Web-{A8FCC579-6BBD-43F9-A13C-F586CC7737A8}" dt="2020-04-28T08:17:41.918" v="220"/>
          <ac:spMkLst>
            <pc:docMk/>
            <pc:sldMk cId="1366138483" sldId="261"/>
            <ac:spMk id="10" creationId="{B56D44F6-1EC2-4AE9-8705-E8FF02E80C5B}"/>
          </ac:spMkLst>
        </pc:spChg>
        <pc:picChg chg="add del mod ord modCrop">
          <ac:chgData name="Małgorzata Jankowska" userId="9c197fbe66e9daf6" providerId="Windows Live" clId="Web-{A8FCC579-6BBD-43F9-A13C-F586CC7737A8}" dt="2020-04-28T08:17:41.918" v="220"/>
          <ac:picMkLst>
            <pc:docMk/>
            <pc:sldMk cId="1366138483" sldId="261"/>
            <ac:picMk id="5" creationId="{8FD03A2D-6457-4846-ABBC-C7CA24E3778C}"/>
          </ac:picMkLst>
        </pc:picChg>
      </pc:sldChg>
      <pc:sldChg chg="new del">
        <pc:chgData name="Małgorzata Jankowska" userId="9c197fbe66e9daf6" providerId="Windows Live" clId="Web-{A8FCC579-6BBD-43F9-A13C-F586CC7737A8}" dt="2020-04-28T07:50:34.390" v="50"/>
        <pc:sldMkLst>
          <pc:docMk/>
          <pc:sldMk cId="2086718913" sldId="261"/>
        </pc:sldMkLst>
      </pc:sldChg>
      <pc:sldChg chg="addSp delSp modSp new mod setBg modClrScheme setClrOvrMap delDesignElem modShow chgLayout">
        <pc:chgData name="Małgorzata Jankowska" userId="9c197fbe66e9daf6" providerId="Windows Live" clId="Web-{A8FCC579-6BBD-43F9-A13C-F586CC7737A8}" dt="2020-04-28T08:47:43.798" v="436" actId="1076"/>
        <pc:sldMkLst>
          <pc:docMk/>
          <pc:sldMk cId="220912903" sldId="262"/>
        </pc:sldMkLst>
        <pc:spChg chg="add del mod ord">
          <ac:chgData name="Małgorzata Jankowska" userId="9c197fbe66e9daf6" providerId="Windows Live" clId="Web-{A8FCC579-6BBD-43F9-A13C-F586CC7737A8}" dt="2020-04-28T08:26:47.756" v="291"/>
          <ac:spMkLst>
            <pc:docMk/>
            <pc:sldMk cId="220912903" sldId="262"/>
            <ac:spMk id="2" creationId="{2317B229-1EEB-43F9-9C41-31C467143A72}"/>
          </ac:spMkLst>
        </pc:spChg>
        <pc:spChg chg="add del mod ord">
          <ac:chgData name="Małgorzata Jankowska" userId="9c197fbe66e9daf6" providerId="Windows Live" clId="Web-{A8FCC579-6BBD-43F9-A13C-F586CC7737A8}" dt="2020-04-28T08:29:24.779" v="303"/>
          <ac:spMkLst>
            <pc:docMk/>
            <pc:sldMk cId="220912903" sldId="262"/>
            <ac:spMk id="7" creationId="{2043C9D0-3C3C-4383-B2DA-69A307E99543}"/>
          </ac:spMkLst>
        </pc:spChg>
        <pc:spChg chg="add del mod ord">
          <ac:chgData name="Małgorzata Jankowska" userId="9c197fbe66e9daf6" providerId="Windows Live" clId="Web-{A8FCC579-6BBD-43F9-A13C-F586CC7737A8}" dt="2020-04-28T08:26:21.317" v="287"/>
          <ac:spMkLst>
            <pc:docMk/>
            <pc:sldMk cId="220912903" sldId="262"/>
            <ac:spMk id="8" creationId="{917E5EE0-6A3D-4218-A882-5483B08967EE}"/>
          </ac:spMkLst>
        </pc:spChg>
        <pc:spChg chg="add del mod ord">
          <ac:chgData name="Małgorzata Jankowska" userId="9c197fbe66e9daf6" providerId="Windows Live" clId="Web-{A8FCC579-6BBD-43F9-A13C-F586CC7737A8}" dt="2020-04-28T08:25:23.767" v="272"/>
          <ac:spMkLst>
            <pc:docMk/>
            <pc:sldMk cId="220912903" sldId="262"/>
            <ac:spMk id="9" creationId="{D5FD05B4-A14C-469F-A328-F5FA44A43BF5}"/>
          </ac:spMkLst>
        </pc:spChg>
        <pc:spChg chg="add del">
          <ac:chgData name="Małgorzata Jankowska" userId="9c197fbe66e9daf6" providerId="Windows Live" clId="Web-{A8FCC579-6BBD-43F9-A13C-F586CC7737A8}" dt="2020-04-28T08:26:03.972" v="278"/>
          <ac:spMkLst>
            <pc:docMk/>
            <pc:sldMk cId="220912903" sldId="262"/>
            <ac:spMk id="11" creationId="{B9403C7F-76AE-4587-92A2-D4E41EBE68BD}"/>
          </ac:spMkLst>
        </pc:spChg>
        <pc:spChg chg="add del">
          <ac:chgData name="Małgorzata Jankowska" userId="9c197fbe66e9daf6" providerId="Windows Live" clId="Web-{A8FCC579-6BBD-43F9-A13C-F586CC7737A8}" dt="2020-04-28T08:26:00.488" v="276"/>
          <ac:spMkLst>
            <pc:docMk/>
            <pc:sldMk cId="220912903" sldId="262"/>
            <ac:spMk id="20" creationId="{89220CFE-A3C6-448E-A8C7-CEAED9325576}"/>
          </ac:spMkLst>
        </pc:spChg>
        <pc:spChg chg="add del">
          <ac:chgData name="Małgorzata Jankowska" userId="9c197fbe66e9daf6" providerId="Windows Live" clId="Web-{A8FCC579-6BBD-43F9-A13C-F586CC7737A8}" dt="2020-04-28T08:26:07.582" v="280"/>
          <ac:spMkLst>
            <pc:docMk/>
            <pc:sldMk cId="220912903" sldId="262"/>
            <ac:spMk id="21" creationId="{9ACA6826-032C-4799-B079-15DB2A6CBD93}"/>
          </ac:spMkLst>
        </pc:spChg>
        <pc:spChg chg="add del">
          <ac:chgData name="Małgorzata Jankowska" userId="9c197fbe66e9daf6" providerId="Windows Live" clId="Web-{A8FCC579-6BBD-43F9-A13C-F586CC7737A8}" dt="2020-04-28T08:26:00.488" v="276"/>
          <ac:spMkLst>
            <pc:docMk/>
            <pc:sldMk cId="220912903" sldId="262"/>
            <ac:spMk id="22" creationId="{2E91ED80-632C-4328-8E5C-0CAF33E77C7E}"/>
          </ac:spMkLst>
        </pc:spChg>
        <pc:spChg chg="add del">
          <ac:chgData name="Małgorzata Jankowska" userId="9c197fbe66e9daf6" providerId="Windows Live" clId="Web-{A8FCC579-6BBD-43F9-A13C-F586CC7737A8}" dt="2020-04-28T08:26:15.582" v="284"/>
          <ac:spMkLst>
            <pc:docMk/>
            <pc:sldMk cId="220912903" sldId="262"/>
            <ac:spMk id="31" creationId="{D6F819BF-BEC4-454B-82CF-C7F1926407F9}"/>
          </ac:spMkLst>
        </pc:spChg>
        <pc:spChg chg="add del">
          <ac:chgData name="Małgorzata Jankowska" userId="9c197fbe66e9daf6" providerId="Windows Live" clId="Web-{A8FCC579-6BBD-43F9-A13C-F586CC7737A8}" dt="2020-04-28T08:26:15.582" v="284"/>
          <ac:spMkLst>
            <pc:docMk/>
            <pc:sldMk cId="220912903" sldId="262"/>
            <ac:spMk id="32" creationId="{79D5C3D0-88DD-405B-A549-4B5C3712E181}"/>
          </ac:spMkLst>
        </pc:spChg>
        <pc:spChg chg="add del">
          <ac:chgData name="Małgorzata Jankowska" userId="9c197fbe66e9daf6" providerId="Windows Live" clId="Web-{A8FCC579-6BBD-43F9-A13C-F586CC7737A8}" dt="2020-04-28T08:26:33.317" v="288"/>
          <ac:spMkLst>
            <pc:docMk/>
            <pc:sldMk cId="220912903" sldId="262"/>
            <ac:spMk id="35" creationId="{E09CCB3F-DBCE-4964-9E34-8C5DE80EF4B5}"/>
          </ac:spMkLst>
        </pc:spChg>
        <pc:spChg chg="add del">
          <ac:chgData name="Małgorzata Jankowska" userId="9c197fbe66e9daf6" providerId="Windows Live" clId="Web-{A8FCC579-6BBD-43F9-A13C-F586CC7737A8}" dt="2020-04-28T08:26:33.317" v="288"/>
          <ac:spMkLst>
            <pc:docMk/>
            <pc:sldMk cId="220912903" sldId="262"/>
            <ac:spMk id="36" creationId="{1DFF944F-74BA-483A-82C0-64E3AAF4AE98}"/>
          </ac:spMkLst>
        </pc:spChg>
        <pc:spChg chg="add mod ord">
          <ac:chgData name="Małgorzata Jankowska" userId="9c197fbe66e9daf6" providerId="Windows Live" clId="Web-{A8FCC579-6BBD-43F9-A13C-F586CC7737A8}" dt="2020-04-28T08:47:43.798" v="436" actId="1076"/>
          <ac:spMkLst>
            <pc:docMk/>
            <pc:sldMk cId="220912903" sldId="262"/>
            <ac:spMk id="40" creationId="{B3425D7A-C297-448A-81F3-3B81405D5CD4}"/>
          </ac:spMkLst>
        </pc:spChg>
        <pc:spChg chg="add del mod ord">
          <ac:chgData name="Małgorzata Jankowska" userId="9c197fbe66e9daf6" providerId="Windows Live" clId="Web-{A8FCC579-6BBD-43F9-A13C-F586CC7737A8}" dt="2020-04-28T08:27:23.601" v="293"/>
          <ac:spMkLst>
            <pc:docMk/>
            <pc:sldMk cId="220912903" sldId="262"/>
            <ac:spMk id="41" creationId="{A226485C-1F6D-4730-A718-E5025218D059}"/>
          </ac:spMkLst>
        </pc:spChg>
        <pc:spChg chg="add del mod ord">
          <ac:chgData name="Małgorzata Jankowska" userId="9c197fbe66e9daf6" providerId="Windows Live" clId="Web-{A8FCC579-6BBD-43F9-A13C-F586CC7737A8}" dt="2020-04-28T08:27:49.399" v="295"/>
          <ac:spMkLst>
            <pc:docMk/>
            <pc:sldMk cId="220912903" sldId="262"/>
            <ac:spMk id="43" creationId="{7888D20E-44A2-40E8-9B03-5F21C63D037F}"/>
          </ac:spMkLst>
        </pc:spChg>
        <pc:spChg chg="add del mod ord">
          <ac:chgData name="Małgorzata Jankowska" userId="9c197fbe66e9daf6" providerId="Windows Live" clId="Web-{A8FCC579-6BBD-43F9-A13C-F586CC7737A8}" dt="2020-04-28T08:28:29.495" v="297"/>
          <ac:spMkLst>
            <pc:docMk/>
            <pc:sldMk cId="220912903" sldId="262"/>
            <ac:spMk id="44" creationId="{2B3DA728-6A1A-48B7-877A-3C747310889D}"/>
          </ac:spMkLst>
        </pc:spChg>
        <pc:spChg chg="add del mod ord">
          <ac:chgData name="Małgorzata Jankowska" userId="9c197fbe66e9daf6" providerId="Windows Live" clId="Web-{A8FCC579-6BBD-43F9-A13C-F586CC7737A8}" dt="2020-04-28T08:29:08.512" v="301"/>
          <ac:spMkLst>
            <pc:docMk/>
            <pc:sldMk cId="220912903" sldId="262"/>
            <ac:spMk id="51" creationId="{41003A05-6A0D-483F-8831-801CEA8B228E}"/>
          </ac:spMkLst>
        </pc:spChg>
        <pc:spChg chg="add del">
          <ac:chgData name="Małgorzata Jankowska" userId="9c197fbe66e9daf6" providerId="Windows Live" clId="Web-{A8FCC579-6BBD-43F9-A13C-F586CC7737A8}" dt="2020-04-28T08:27:04.631" v="292"/>
          <ac:spMkLst>
            <pc:docMk/>
            <pc:sldMk cId="220912903" sldId="262"/>
            <ac:spMk id="52" creationId="{D6F819BF-BEC4-454B-82CF-C7F1926407F9}"/>
          </ac:spMkLst>
        </pc:spChg>
        <pc:spChg chg="add del mod ord">
          <ac:chgData name="Małgorzata Jankowska" userId="9c197fbe66e9daf6" providerId="Windows Live" clId="Web-{A8FCC579-6BBD-43F9-A13C-F586CC7737A8}" dt="2020-04-28T08:29:14.997" v="302"/>
          <ac:spMkLst>
            <pc:docMk/>
            <pc:sldMk cId="220912903" sldId="262"/>
            <ac:spMk id="53" creationId="{11441CEE-83C1-45CB-B220-78D29E33DD46}"/>
          </ac:spMkLst>
        </pc:spChg>
        <pc:spChg chg="add del">
          <ac:chgData name="Małgorzata Jankowska" userId="9c197fbe66e9daf6" providerId="Windows Live" clId="Web-{A8FCC579-6BBD-43F9-A13C-F586CC7737A8}" dt="2020-04-28T08:27:04.631" v="292"/>
          <ac:spMkLst>
            <pc:docMk/>
            <pc:sldMk cId="220912903" sldId="262"/>
            <ac:spMk id="54" creationId="{79D5C3D0-88DD-405B-A549-4B5C3712E181}"/>
          </ac:spMkLst>
        </pc:spChg>
        <pc:spChg chg="add del mod ord">
          <ac:chgData name="Małgorzata Jankowska" userId="9c197fbe66e9daf6" providerId="Windows Live" clId="Web-{A8FCC579-6BBD-43F9-A13C-F586CC7737A8}" dt="2020-04-28T08:30:38.907" v="311"/>
          <ac:spMkLst>
            <pc:docMk/>
            <pc:sldMk cId="220912903" sldId="262"/>
            <ac:spMk id="55" creationId="{A7555CF2-4F7B-4F9F-BC94-121FBC45A568}"/>
          </ac:spMkLst>
        </pc:spChg>
        <pc:spChg chg="add del mod ord">
          <ac:chgData name="Małgorzata Jankowska" userId="9c197fbe66e9daf6" providerId="Windows Live" clId="Web-{A8FCC579-6BBD-43F9-A13C-F586CC7737A8}" dt="2020-04-28T08:31:32.769" v="319"/>
          <ac:spMkLst>
            <pc:docMk/>
            <pc:sldMk cId="220912903" sldId="262"/>
            <ac:spMk id="64" creationId="{8EEFB164-2BFB-49C5-AA17-B7BEB5A88D3D}"/>
          </ac:spMkLst>
        </pc:spChg>
        <pc:spChg chg="add del">
          <ac:chgData name="Małgorzata Jankowska" userId="9c197fbe66e9daf6" providerId="Windows Live" clId="Web-{A8FCC579-6BBD-43F9-A13C-F586CC7737A8}" dt="2020-04-28T08:31:05.517" v="316"/>
          <ac:spMkLst>
            <pc:docMk/>
            <pc:sldMk cId="220912903" sldId="262"/>
            <ac:spMk id="79" creationId="{58A973E8-C2D4-4C81-8ADE-C5C021A615E7}"/>
          </ac:spMkLst>
        </pc:spChg>
        <pc:spChg chg="add del">
          <ac:chgData name="Małgorzata Jankowska" userId="9c197fbe66e9daf6" providerId="Windows Live" clId="Web-{A8FCC579-6BBD-43F9-A13C-F586CC7737A8}" dt="2020-04-28T08:31:05.517" v="316"/>
          <ac:spMkLst>
            <pc:docMk/>
            <pc:sldMk cId="220912903" sldId="262"/>
            <ac:spMk id="88" creationId="{E05CABE9-5E7C-4773-BFCD-24B199FA1AE3}"/>
          </ac:spMkLst>
        </pc:spChg>
        <pc:spChg chg="add del">
          <ac:chgData name="Małgorzata Jankowska" userId="9c197fbe66e9daf6" providerId="Windows Live" clId="Web-{A8FCC579-6BBD-43F9-A13C-F586CC7737A8}" dt="2020-04-28T08:31:23.112" v="318"/>
          <ac:spMkLst>
            <pc:docMk/>
            <pc:sldMk cId="220912903" sldId="262"/>
            <ac:spMk id="103" creationId="{58A973E8-C2D4-4C81-8ADE-C5C021A615E7}"/>
          </ac:spMkLst>
        </pc:spChg>
        <pc:spChg chg="add del">
          <ac:chgData name="Małgorzata Jankowska" userId="9c197fbe66e9daf6" providerId="Windows Live" clId="Web-{A8FCC579-6BBD-43F9-A13C-F586CC7737A8}" dt="2020-04-28T08:31:23.112" v="318"/>
          <ac:spMkLst>
            <pc:docMk/>
            <pc:sldMk cId="220912903" sldId="262"/>
            <ac:spMk id="112" creationId="{E05CABE9-5E7C-4773-BFCD-24B199FA1AE3}"/>
          </ac:spMkLst>
        </pc:spChg>
        <pc:spChg chg="add del">
          <ac:chgData name="Małgorzata Jankowska" userId="9c197fbe66e9daf6" providerId="Windows Live" clId="Web-{A8FCC579-6BBD-43F9-A13C-F586CC7737A8}" dt="2020-04-28T08:47:10.984" v="429"/>
          <ac:spMkLst>
            <pc:docMk/>
            <pc:sldMk cId="220912903" sldId="262"/>
            <ac:spMk id="137" creationId="{58A973E8-C2D4-4C81-8ADE-C5C021A615E7}"/>
          </ac:spMkLst>
        </pc:spChg>
        <pc:spChg chg="add del">
          <ac:chgData name="Małgorzata Jankowska" userId="9c197fbe66e9daf6" providerId="Windows Live" clId="Web-{A8FCC579-6BBD-43F9-A13C-F586CC7737A8}" dt="2020-04-28T08:47:10.984" v="429"/>
          <ac:spMkLst>
            <pc:docMk/>
            <pc:sldMk cId="220912903" sldId="262"/>
            <ac:spMk id="146" creationId="{E05CABE9-5E7C-4773-BFCD-24B199FA1AE3}"/>
          </ac:spMkLst>
        </pc:spChg>
        <pc:spChg chg="add">
          <ac:chgData name="Małgorzata Jankowska" userId="9c197fbe66e9daf6" providerId="Windows Live" clId="Web-{A8FCC579-6BBD-43F9-A13C-F586CC7737A8}" dt="2020-04-28T08:47:10.984" v="429"/>
          <ac:spMkLst>
            <pc:docMk/>
            <pc:sldMk cId="220912903" sldId="262"/>
            <ac:spMk id="161" creationId="{211F35AE-7F5A-42E1-B3B2-146E628EED3A}"/>
          </ac:spMkLst>
        </pc:spChg>
        <pc:grpChg chg="add del">
          <ac:chgData name="Małgorzata Jankowska" userId="9c197fbe66e9daf6" providerId="Windows Live" clId="Web-{A8FCC579-6BBD-43F9-A13C-F586CC7737A8}" dt="2020-04-28T08:26:03.972" v="278"/>
          <ac:grpSpMkLst>
            <pc:docMk/>
            <pc:sldMk cId="220912903" sldId="262"/>
            <ac:grpSpMk id="10" creationId="{8F1EF17D-1B70-428C-8A8A-A2C5B390E1E9}"/>
          </ac:grpSpMkLst>
        </pc:grpChg>
        <pc:grpChg chg="add del">
          <ac:chgData name="Małgorzata Jankowska" userId="9c197fbe66e9daf6" providerId="Windows Live" clId="Web-{A8FCC579-6BBD-43F9-A13C-F586CC7737A8}" dt="2020-04-28T08:26:03.972" v="278"/>
          <ac:grpSpMkLst>
            <pc:docMk/>
            <pc:sldMk cId="220912903" sldId="262"/>
            <ac:grpSpMk id="12" creationId="{D6C71778-3DDA-4748-AEBB-2A4B75016325}"/>
          </ac:grpSpMkLst>
        </pc:grpChg>
        <pc:grpChg chg="add del">
          <ac:chgData name="Małgorzata Jankowska" userId="9c197fbe66e9daf6" providerId="Windows Live" clId="Web-{A8FCC579-6BBD-43F9-A13C-F586CC7737A8}" dt="2020-04-28T08:26:00.488" v="276"/>
          <ac:grpSpMkLst>
            <pc:docMk/>
            <pc:sldMk cId="220912903" sldId="262"/>
            <ac:grpSpMk id="13" creationId="{8F1EF17D-1B70-428C-8A8A-A2C5B390E1E9}"/>
          </ac:grpSpMkLst>
        </pc:grpChg>
        <pc:grpChg chg="add del">
          <ac:chgData name="Małgorzata Jankowska" userId="9c197fbe66e9daf6" providerId="Windows Live" clId="Web-{A8FCC579-6BBD-43F9-A13C-F586CC7737A8}" dt="2020-04-28T08:26:07.582" v="280"/>
          <ac:grpSpMkLst>
            <pc:docMk/>
            <pc:sldMk cId="220912903" sldId="262"/>
            <ac:grpSpMk id="19" creationId="{62CE031E-EE35-4AA7-9784-805093327786}"/>
          </ac:grpSpMkLst>
        </pc:grpChg>
        <pc:grpChg chg="add del">
          <ac:chgData name="Małgorzata Jankowska" userId="9c197fbe66e9daf6" providerId="Windows Live" clId="Web-{A8FCC579-6BBD-43F9-A13C-F586CC7737A8}" dt="2020-04-28T08:26:11.363" v="282"/>
          <ac:grpSpMkLst>
            <pc:docMk/>
            <pc:sldMk cId="220912903" sldId="262"/>
            <ac:grpSpMk id="23" creationId="{62CE031E-EE35-4AA7-9784-805093327786}"/>
          </ac:grpSpMkLst>
        </pc:grpChg>
        <pc:grpChg chg="add del">
          <ac:chgData name="Małgorzata Jankowska" userId="9c197fbe66e9daf6" providerId="Windows Live" clId="Web-{A8FCC579-6BBD-43F9-A13C-F586CC7737A8}" dt="2020-04-28T08:26:00.488" v="276"/>
          <ac:grpSpMkLst>
            <pc:docMk/>
            <pc:sldMk cId="220912903" sldId="262"/>
            <ac:grpSpMk id="24" creationId="{13A271B6-83F2-4E87-A6AD-450F042D3D0C}"/>
          </ac:grpSpMkLst>
        </pc:grpChg>
        <pc:grpChg chg="add del">
          <ac:chgData name="Małgorzata Jankowska" userId="9c197fbe66e9daf6" providerId="Windows Live" clId="Web-{A8FCC579-6BBD-43F9-A13C-F586CC7737A8}" dt="2020-04-28T08:26:21.301" v="286"/>
          <ac:grpSpMkLst>
            <pc:docMk/>
            <pc:sldMk cId="220912903" sldId="262"/>
            <ac:grpSpMk id="25" creationId="{62CE031E-EE35-4AA7-9784-805093327786}"/>
          </ac:grpSpMkLst>
        </pc:grpChg>
        <pc:grpChg chg="add del">
          <ac:chgData name="Małgorzata Jankowska" userId="9c197fbe66e9daf6" providerId="Windows Live" clId="Web-{A8FCC579-6BBD-43F9-A13C-F586CC7737A8}" dt="2020-04-28T08:26:07.582" v="280"/>
          <ac:grpSpMkLst>
            <pc:docMk/>
            <pc:sldMk cId="220912903" sldId="262"/>
            <ac:grpSpMk id="28" creationId="{DD58A807-BD0E-4B1D-A523-2F20E7FE2695}"/>
          </ac:grpSpMkLst>
        </pc:grpChg>
        <pc:grpChg chg="add del">
          <ac:chgData name="Małgorzata Jankowska" userId="9c197fbe66e9daf6" providerId="Windows Live" clId="Web-{A8FCC579-6BBD-43F9-A13C-F586CC7737A8}" dt="2020-04-28T08:26:15.582" v="284"/>
          <ac:grpSpMkLst>
            <pc:docMk/>
            <pc:sldMk cId="220912903" sldId="262"/>
            <ac:grpSpMk id="30" creationId="{62CE031E-EE35-4AA7-9784-805093327786}"/>
          </ac:grpSpMkLst>
        </pc:grpChg>
        <pc:grpChg chg="add del">
          <ac:chgData name="Małgorzata Jankowska" userId="9c197fbe66e9daf6" providerId="Windows Live" clId="Web-{A8FCC579-6BBD-43F9-A13C-F586CC7737A8}" dt="2020-04-28T08:26:15.582" v="284"/>
          <ac:grpSpMkLst>
            <pc:docMk/>
            <pc:sldMk cId="220912903" sldId="262"/>
            <ac:grpSpMk id="33" creationId="{B29E1950-A366-48B7-8DAB-726C0DE58072}"/>
          </ac:grpSpMkLst>
        </pc:grpChg>
        <pc:grpChg chg="add del">
          <ac:chgData name="Małgorzata Jankowska" userId="9c197fbe66e9daf6" providerId="Windows Live" clId="Web-{A8FCC579-6BBD-43F9-A13C-F586CC7737A8}" dt="2020-04-28T08:26:33.317" v="288"/>
          <ac:grpSpMkLst>
            <pc:docMk/>
            <pc:sldMk cId="220912903" sldId="262"/>
            <ac:grpSpMk id="34" creationId="{8F1EF17D-1B70-428C-8A8A-A2C5B390E1E9}"/>
          </ac:grpSpMkLst>
        </pc:grpChg>
        <pc:grpChg chg="add del">
          <ac:chgData name="Małgorzata Jankowska" userId="9c197fbe66e9daf6" providerId="Windows Live" clId="Web-{A8FCC579-6BBD-43F9-A13C-F586CC7737A8}" dt="2020-04-28T08:26:33.317" v="288"/>
          <ac:grpSpMkLst>
            <pc:docMk/>
            <pc:sldMk cId="220912903" sldId="262"/>
            <ac:grpSpMk id="37" creationId="{A9733A91-F958-4629-801A-3F6F1E09AD64}"/>
          </ac:grpSpMkLst>
        </pc:grpChg>
        <pc:grpChg chg="add del">
          <ac:chgData name="Małgorzata Jankowska" userId="9c197fbe66e9daf6" providerId="Windows Live" clId="Web-{A8FCC579-6BBD-43F9-A13C-F586CC7737A8}" dt="2020-04-28T08:27:04.631" v="292"/>
          <ac:grpSpMkLst>
            <pc:docMk/>
            <pc:sldMk cId="220912903" sldId="262"/>
            <ac:grpSpMk id="42" creationId="{62CE031E-EE35-4AA7-9784-805093327786}"/>
          </ac:grpSpMkLst>
        </pc:grpChg>
        <pc:grpChg chg="add del">
          <ac:chgData name="Małgorzata Jankowska" userId="9c197fbe66e9daf6" providerId="Windows Live" clId="Web-{A8FCC579-6BBD-43F9-A13C-F586CC7737A8}" dt="2020-04-28T08:26:47.740" v="290"/>
          <ac:grpSpMkLst>
            <pc:docMk/>
            <pc:sldMk cId="220912903" sldId="262"/>
            <ac:grpSpMk id="45" creationId="{62CE031E-EE35-4AA7-9784-805093327786}"/>
          </ac:grpSpMkLst>
        </pc:grpChg>
        <pc:grpChg chg="add del">
          <ac:chgData name="Małgorzata Jankowska" userId="9c197fbe66e9daf6" providerId="Windows Live" clId="Web-{A8FCC579-6BBD-43F9-A13C-F586CC7737A8}" dt="2020-04-28T08:27:04.631" v="292"/>
          <ac:grpSpMkLst>
            <pc:docMk/>
            <pc:sldMk cId="220912903" sldId="262"/>
            <ac:grpSpMk id="56" creationId="{B29E1950-A366-48B7-8DAB-726C0DE58072}"/>
          </ac:grpSpMkLst>
        </pc:grpChg>
        <pc:grpChg chg="add del">
          <ac:chgData name="Małgorzata Jankowska" userId="9c197fbe66e9daf6" providerId="Windows Live" clId="Web-{A8FCC579-6BBD-43F9-A13C-F586CC7737A8}" dt="2020-04-28T08:30:30.672" v="310"/>
          <ac:grpSpMkLst>
            <pc:docMk/>
            <pc:sldMk cId="220912903" sldId="262"/>
            <ac:grpSpMk id="58" creationId="{62CE031E-EE35-4AA7-9784-805093327786}"/>
          </ac:grpSpMkLst>
        </pc:grpChg>
        <pc:grpChg chg="add del">
          <ac:chgData name="Małgorzata Jankowska" userId="9c197fbe66e9daf6" providerId="Windows Live" clId="Web-{A8FCC579-6BBD-43F9-A13C-F586CC7737A8}" dt="2020-04-28T08:31:05.517" v="316"/>
          <ac:grpSpMkLst>
            <pc:docMk/>
            <pc:sldMk cId="220912903" sldId="262"/>
            <ac:grpSpMk id="81" creationId="{A08E251A-5371-4E82-A0F3-2CA0C15AB09C}"/>
          </ac:grpSpMkLst>
        </pc:grpChg>
        <pc:grpChg chg="add del">
          <ac:chgData name="Małgorzata Jankowska" userId="9c197fbe66e9daf6" providerId="Windows Live" clId="Web-{A8FCC579-6BBD-43F9-A13C-F586CC7737A8}" dt="2020-04-28T08:31:23.112" v="318"/>
          <ac:grpSpMkLst>
            <pc:docMk/>
            <pc:sldMk cId="220912903" sldId="262"/>
            <ac:grpSpMk id="105" creationId="{A08E251A-5371-4E82-A0F3-2CA0C15AB09C}"/>
          </ac:grpSpMkLst>
        </pc:grpChg>
        <pc:grpChg chg="add del">
          <ac:chgData name="Małgorzata Jankowska" userId="9c197fbe66e9daf6" providerId="Windows Live" clId="Web-{A8FCC579-6BBD-43F9-A13C-F586CC7737A8}" dt="2020-04-28T08:46:47.108" v="426"/>
          <ac:grpSpMkLst>
            <pc:docMk/>
            <pc:sldMk cId="220912903" sldId="262"/>
            <ac:grpSpMk id="117" creationId="{62CE031E-EE35-4AA7-9784-805093327786}"/>
          </ac:grpSpMkLst>
        </pc:grpChg>
        <pc:grpChg chg="add del">
          <ac:chgData name="Małgorzata Jankowska" userId="9c197fbe66e9daf6" providerId="Windows Live" clId="Web-{A8FCC579-6BBD-43F9-A13C-F586CC7737A8}" dt="2020-04-28T08:47:10.984" v="429"/>
          <ac:grpSpMkLst>
            <pc:docMk/>
            <pc:sldMk cId="220912903" sldId="262"/>
            <ac:grpSpMk id="139" creationId="{A08E251A-5371-4E82-A0F3-2CA0C15AB09C}"/>
          </ac:grpSpMkLst>
        </pc:grpChg>
        <pc:grpChg chg="add">
          <ac:chgData name="Małgorzata Jankowska" userId="9c197fbe66e9daf6" providerId="Windows Live" clId="Web-{A8FCC579-6BBD-43F9-A13C-F586CC7737A8}" dt="2020-04-28T08:47:10.984" v="429"/>
          <ac:grpSpMkLst>
            <pc:docMk/>
            <pc:sldMk cId="220912903" sldId="262"/>
            <ac:grpSpMk id="163" creationId="{A4D0269D-39E2-42E4-AD56-F65D629C9E32}"/>
          </ac:grpSpMkLst>
        </pc:grpChg>
        <pc:picChg chg="add del mod">
          <ac:chgData name="Małgorzata Jankowska" userId="9c197fbe66e9daf6" providerId="Windows Live" clId="Web-{A8FCC579-6BBD-43F9-A13C-F586CC7737A8}" dt="2020-04-28T08:12:52.561" v="186"/>
          <ac:picMkLst>
            <pc:docMk/>
            <pc:sldMk cId="220912903" sldId="262"/>
            <ac:picMk id="3" creationId="{4214171E-B635-499A-954A-897013E8B0FE}"/>
          </ac:picMkLst>
        </pc:picChg>
        <pc:picChg chg="add mod ord">
          <ac:chgData name="Małgorzata Jankowska" userId="9c197fbe66e9daf6" providerId="Windows Live" clId="Web-{A8FCC579-6BBD-43F9-A13C-F586CC7737A8}" dt="2020-04-28T08:47:23.235" v="433" actId="1076"/>
          <ac:picMkLst>
            <pc:docMk/>
            <pc:sldMk cId="220912903" sldId="262"/>
            <ac:picMk id="5" creationId="{B6FAF5B0-AB5B-4471-A821-29DD87C00996}"/>
          </ac:picMkLst>
        </pc:picChg>
        <pc:cxnChg chg="add del">
          <ac:chgData name="Małgorzata Jankowska" userId="9c197fbe66e9daf6" providerId="Windows Live" clId="Web-{A8FCC579-6BBD-43F9-A13C-F586CC7737A8}" dt="2020-04-28T08:31:05.517" v="316"/>
          <ac:cxnSpMkLst>
            <pc:docMk/>
            <pc:sldMk cId="220912903" sldId="262"/>
            <ac:cxnSpMk id="69" creationId="{8FD48FB1-66D8-4676-B0AA-C139A1DB78D1}"/>
          </ac:cxnSpMkLst>
        </pc:cxnChg>
        <pc:cxnChg chg="add del">
          <ac:chgData name="Małgorzata Jankowska" userId="9c197fbe66e9daf6" providerId="Windows Live" clId="Web-{A8FCC579-6BBD-43F9-A13C-F586CC7737A8}" dt="2020-04-28T08:31:05.517" v="316"/>
          <ac:cxnSpMkLst>
            <pc:docMk/>
            <pc:sldMk cId="220912903" sldId="262"/>
            <ac:cxnSpMk id="71" creationId="{F033F5AE-6728-4F19-8DED-658E674B31B9}"/>
          </ac:cxnSpMkLst>
        </pc:cxnChg>
        <pc:cxnChg chg="add del">
          <ac:chgData name="Małgorzata Jankowska" userId="9c197fbe66e9daf6" providerId="Windows Live" clId="Web-{A8FCC579-6BBD-43F9-A13C-F586CC7737A8}" dt="2020-04-28T08:31:05.517" v="316"/>
          <ac:cxnSpMkLst>
            <pc:docMk/>
            <pc:sldMk cId="220912903" sldId="262"/>
            <ac:cxnSpMk id="73" creationId="{82C7D74A-18BA-4709-A808-44E8815C4430}"/>
          </ac:cxnSpMkLst>
        </pc:cxnChg>
        <pc:cxnChg chg="add del">
          <ac:chgData name="Małgorzata Jankowska" userId="9c197fbe66e9daf6" providerId="Windows Live" clId="Web-{A8FCC579-6BBD-43F9-A13C-F586CC7737A8}" dt="2020-04-28T08:31:05.517" v="316"/>
          <ac:cxnSpMkLst>
            <pc:docMk/>
            <pc:sldMk cId="220912903" sldId="262"/>
            <ac:cxnSpMk id="75" creationId="{B5164A3F-1561-4039-8185-AB0EEB713EA7}"/>
          </ac:cxnSpMkLst>
        </pc:cxnChg>
        <pc:cxnChg chg="add del">
          <ac:chgData name="Małgorzata Jankowska" userId="9c197fbe66e9daf6" providerId="Windows Live" clId="Web-{A8FCC579-6BBD-43F9-A13C-F586CC7737A8}" dt="2020-04-28T08:31:05.517" v="316"/>
          <ac:cxnSpMkLst>
            <pc:docMk/>
            <pc:sldMk cId="220912903" sldId="262"/>
            <ac:cxnSpMk id="77" creationId="{2A35DB53-42BE-460E-9CA1-1294C98463CB}"/>
          </ac:cxnSpMkLst>
        </pc:cxnChg>
        <pc:cxnChg chg="add del">
          <ac:chgData name="Małgorzata Jankowska" userId="9c197fbe66e9daf6" providerId="Windows Live" clId="Web-{A8FCC579-6BBD-43F9-A13C-F586CC7737A8}" dt="2020-04-28T08:31:23.112" v="318"/>
          <ac:cxnSpMkLst>
            <pc:docMk/>
            <pc:sldMk cId="220912903" sldId="262"/>
            <ac:cxnSpMk id="93" creationId="{8FD48FB1-66D8-4676-B0AA-C139A1DB78D1}"/>
          </ac:cxnSpMkLst>
        </pc:cxnChg>
        <pc:cxnChg chg="add del">
          <ac:chgData name="Małgorzata Jankowska" userId="9c197fbe66e9daf6" providerId="Windows Live" clId="Web-{A8FCC579-6BBD-43F9-A13C-F586CC7737A8}" dt="2020-04-28T08:31:23.112" v="318"/>
          <ac:cxnSpMkLst>
            <pc:docMk/>
            <pc:sldMk cId="220912903" sldId="262"/>
            <ac:cxnSpMk id="95" creationId="{F033F5AE-6728-4F19-8DED-658E674B31B9}"/>
          </ac:cxnSpMkLst>
        </pc:cxnChg>
        <pc:cxnChg chg="add del">
          <ac:chgData name="Małgorzata Jankowska" userId="9c197fbe66e9daf6" providerId="Windows Live" clId="Web-{A8FCC579-6BBD-43F9-A13C-F586CC7737A8}" dt="2020-04-28T08:31:23.112" v="318"/>
          <ac:cxnSpMkLst>
            <pc:docMk/>
            <pc:sldMk cId="220912903" sldId="262"/>
            <ac:cxnSpMk id="97" creationId="{82C7D74A-18BA-4709-A808-44E8815C4430}"/>
          </ac:cxnSpMkLst>
        </pc:cxnChg>
        <pc:cxnChg chg="add del">
          <ac:chgData name="Małgorzata Jankowska" userId="9c197fbe66e9daf6" providerId="Windows Live" clId="Web-{A8FCC579-6BBD-43F9-A13C-F586CC7737A8}" dt="2020-04-28T08:31:23.112" v="318"/>
          <ac:cxnSpMkLst>
            <pc:docMk/>
            <pc:sldMk cId="220912903" sldId="262"/>
            <ac:cxnSpMk id="99" creationId="{B5164A3F-1561-4039-8185-AB0EEB713EA7}"/>
          </ac:cxnSpMkLst>
        </pc:cxnChg>
        <pc:cxnChg chg="add del">
          <ac:chgData name="Małgorzata Jankowska" userId="9c197fbe66e9daf6" providerId="Windows Live" clId="Web-{A8FCC579-6BBD-43F9-A13C-F586CC7737A8}" dt="2020-04-28T08:31:23.112" v="318"/>
          <ac:cxnSpMkLst>
            <pc:docMk/>
            <pc:sldMk cId="220912903" sldId="262"/>
            <ac:cxnSpMk id="101" creationId="{2A35DB53-42BE-460E-9CA1-1294C98463CB}"/>
          </ac:cxnSpMkLst>
        </pc:cxnChg>
        <pc:cxnChg chg="add del">
          <ac:chgData name="Małgorzata Jankowska" userId="9c197fbe66e9daf6" providerId="Windows Live" clId="Web-{A8FCC579-6BBD-43F9-A13C-F586CC7737A8}" dt="2020-04-28T08:47:10.984" v="429"/>
          <ac:cxnSpMkLst>
            <pc:docMk/>
            <pc:sldMk cId="220912903" sldId="262"/>
            <ac:cxnSpMk id="127" creationId="{8FD48FB1-66D8-4676-B0AA-C139A1DB78D1}"/>
          </ac:cxnSpMkLst>
        </pc:cxnChg>
        <pc:cxnChg chg="add del">
          <ac:chgData name="Małgorzata Jankowska" userId="9c197fbe66e9daf6" providerId="Windows Live" clId="Web-{A8FCC579-6BBD-43F9-A13C-F586CC7737A8}" dt="2020-04-28T08:47:10.984" v="429"/>
          <ac:cxnSpMkLst>
            <pc:docMk/>
            <pc:sldMk cId="220912903" sldId="262"/>
            <ac:cxnSpMk id="129" creationId="{F033F5AE-6728-4F19-8DED-658E674B31B9}"/>
          </ac:cxnSpMkLst>
        </pc:cxnChg>
        <pc:cxnChg chg="add del">
          <ac:chgData name="Małgorzata Jankowska" userId="9c197fbe66e9daf6" providerId="Windows Live" clId="Web-{A8FCC579-6BBD-43F9-A13C-F586CC7737A8}" dt="2020-04-28T08:47:10.984" v="429"/>
          <ac:cxnSpMkLst>
            <pc:docMk/>
            <pc:sldMk cId="220912903" sldId="262"/>
            <ac:cxnSpMk id="131" creationId="{82C7D74A-18BA-4709-A808-44E8815C4430}"/>
          </ac:cxnSpMkLst>
        </pc:cxnChg>
        <pc:cxnChg chg="add del">
          <ac:chgData name="Małgorzata Jankowska" userId="9c197fbe66e9daf6" providerId="Windows Live" clId="Web-{A8FCC579-6BBD-43F9-A13C-F586CC7737A8}" dt="2020-04-28T08:47:10.984" v="429"/>
          <ac:cxnSpMkLst>
            <pc:docMk/>
            <pc:sldMk cId="220912903" sldId="262"/>
            <ac:cxnSpMk id="133" creationId="{B5164A3F-1561-4039-8185-AB0EEB713EA7}"/>
          </ac:cxnSpMkLst>
        </pc:cxnChg>
        <pc:cxnChg chg="add del">
          <ac:chgData name="Małgorzata Jankowska" userId="9c197fbe66e9daf6" providerId="Windows Live" clId="Web-{A8FCC579-6BBD-43F9-A13C-F586CC7737A8}" dt="2020-04-28T08:47:10.984" v="429"/>
          <ac:cxnSpMkLst>
            <pc:docMk/>
            <pc:sldMk cId="220912903" sldId="262"/>
            <ac:cxnSpMk id="135" creationId="{2A35DB53-42BE-460E-9CA1-1294C98463CB}"/>
          </ac:cxnSpMkLst>
        </pc:cxnChg>
        <pc:cxnChg chg="add">
          <ac:chgData name="Małgorzata Jankowska" userId="9c197fbe66e9daf6" providerId="Windows Live" clId="Web-{A8FCC579-6BBD-43F9-A13C-F586CC7737A8}" dt="2020-04-28T08:47:10.984" v="429"/>
          <ac:cxnSpMkLst>
            <pc:docMk/>
            <pc:sldMk cId="220912903" sldId="262"/>
            <ac:cxnSpMk id="151" creationId="{8FD48FB1-66D8-4676-B0AA-C139A1DB78D1}"/>
          </ac:cxnSpMkLst>
        </pc:cxnChg>
        <pc:cxnChg chg="add">
          <ac:chgData name="Małgorzata Jankowska" userId="9c197fbe66e9daf6" providerId="Windows Live" clId="Web-{A8FCC579-6BBD-43F9-A13C-F586CC7737A8}" dt="2020-04-28T08:47:10.984" v="429"/>
          <ac:cxnSpMkLst>
            <pc:docMk/>
            <pc:sldMk cId="220912903" sldId="262"/>
            <ac:cxnSpMk id="153" creationId="{F033F5AE-6728-4F19-8DED-658E674B31B9}"/>
          </ac:cxnSpMkLst>
        </pc:cxnChg>
        <pc:cxnChg chg="add">
          <ac:chgData name="Małgorzata Jankowska" userId="9c197fbe66e9daf6" providerId="Windows Live" clId="Web-{A8FCC579-6BBD-43F9-A13C-F586CC7737A8}" dt="2020-04-28T08:47:10.984" v="429"/>
          <ac:cxnSpMkLst>
            <pc:docMk/>
            <pc:sldMk cId="220912903" sldId="262"/>
            <ac:cxnSpMk id="155" creationId="{82C7D74A-18BA-4709-A808-44E8815C4430}"/>
          </ac:cxnSpMkLst>
        </pc:cxnChg>
        <pc:cxnChg chg="add">
          <ac:chgData name="Małgorzata Jankowska" userId="9c197fbe66e9daf6" providerId="Windows Live" clId="Web-{A8FCC579-6BBD-43F9-A13C-F586CC7737A8}" dt="2020-04-28T08:47:10.984" v="429"/>
          <ac:cxnSpMkLst>
            <pc:docMk/>
            <pc:sldMk cId="220912903" sldId="262"/>
            <ac:cxnSpMk id="157" creationId="{B5164A3F-1561-4039-8185-AB0EEB713EA7}"/>
          </ac:cxnSpMkLst>
        </pc:cxnChg>
        <pc:cxnChg chg="add">
          <ac:chgData name="Małgorzata Jankowska" userId="9c197fbe66e9daf6" providerId="Windows Live" clId="Web-{A8FCC579-6BBD-43F9-A13C-F586CC7737A8}" dt="2020-04-28T08:47:10.984" v="429"/>
          <ac:cxnSpMkLst>
            <pc:docMk/>
            <pc:sldMk cId="220912903" sldId="262"/>
            <ac:cxnSpMk id="159" creationId="{2A35DB53-42BE-460E-9CA1-1294C98463CB}"/>
          </ac:cxnSpMkLst>
        </pc:cxnChg>
      </pc:sldChg>
      <pc:sldChg chg="addSp modSp new del">
        <pc:chgData name="Małgorzata Jankowska" userId="9c197fbe66e9daf6" providerId="Windows Live" clId="Web-{A8FCC579-6BBD-43F9-A13C-F586CC7737A8}" dt="2020-04-28T08:19:28.938" v="236"/>
        <pc:sldMkLst>
          <pc:docMk/>
          <pc:sldMk cId="3959824319" sldId="263"/>
        </pc:sldMkLst>
        <pc:spChg chg="add mod">
          <ac:chgData name="Małgorzata Jankowska" userId="9c197fbe66e9daf6" providerId="Windows Live" clId="Web-{A8FCC579-6BBD-43F9-A13C-F586CC7737A8}" dt="2020-04-28T08:19:25.188" v="234" actId="20577"/>
          <ac:spMkLst>
            <pc:docMk/>
            <pc:sldMk cId="3959824319" sldId="263"/>
            <ac:spMk id="2" creationId="{F754CF12-89C4-402D-BA22-60E6392F9158}"/>
          </ac:spMkLst>
        </pc:spChg>
      </pc:sldChg>
      <pc:sldChg chg="addSp delSp modSp new">
        <pc:chgData name="Małgorzata Jankowska" userId="9c197fbe66e9daf6" providerId="Windows Live" clId="Web-{A8FCC579-6BBD-43F9-A13C-F586CC7737A8}" dt="2020-04-28T08:33:34.915" v="345" actId="1076"/>
        <pc:sldMkLst>
          <pc:docMk/>
          <pc:sldMk cId="1588567010" sldId="264"/>
        </pc:sldMkLst>
        <pc:spChg chg="del">
          <ac:chgData name="Małgorzata Jankowska" userId="9c197fbe66e9daf6" providerId="Windows Live" clId="Web-{A8FCC579-6BBD-43F9-A13C-F586CC7737A8}" dt="2020-04-28T08:15:16.021" v="204"/>
          <ac:spMkLst>
            <pc:docMk/>
            <pc:sldMk cId="1588567010" sldId="264"/>
            <ac:spMk id="2" creationId="{F78C800C-793A-4E64-AB4A-75D933C96F08}"/>
          </ac:spMkLst>
        </pc:spChg>
        <pc:spChg chg="del">
          <ac:chgData name="Małgorzata Jankowska" userId="9c197fbe66e9daf6" providerId="Windows Live" clId="Web-{A8FCC579-6BBD-43F9-A13C-F586CC7737A8}" dt="2020-04-28T08:16:10.695" v="212"/>
          <ac:spMkLst>
            <pc:docMk/>
            <pc:sldMk cId="1588567010" sldId="264"/>
            <ac:spMk id="3" creationId="{195157FE-F1CF-4968-AF2E-07E630174F63}"/>
          </ac:spMkLst>
        </pc:spChg>
        <pc:spChg chg="mod">
          <ac:chgData name="Małgorzata Jankowska" userId="9c197fbe66e9daf6" providerId="Windows Live" clId="Web-{A8FCC579-6BBD-43F9-A13C-F586CC7737A8}" dt="2020-04-28T08:33:34.915" v="345" actId="1076"/>
          <ac:spMkLst>
            <pc:docMk/>
            <pc:sldMk cId="1588567010" sldId="264"/>
            <ac:spMk id="4" creationId="{EFA72AC2-B70B-4E0E-A405-D868D38544C8}"/>
          </ac:spMkLst>
        </pc:spChg>
        <pc:picChg chg="add mod ord modCrop">
          <ac:chgData name="Małgorzata Jankowska" userId="9c197fbe66e9daf6" providerId="Windows Live" clId="Web-{A8FCC579-6BBD-43F9-A13C-F586CC7737A8}" dt="2020-04-28T08:16:10.695" v="212"/>
          <ac:picMkLst>
            <pc:docMk/>
            <pc:sldMk cId="1588567010" sldId="264"/>
            <ac:picMk id="5" creationId="{32936C88-6840-46CC-AFB4-386FF484BBBE}"/>
          </ac:picMkLst>
        </pc:picChg>
      </pc:sldChg>
      <pc:sldChg chg="addSp delSp modSp new">
        <pc:chgData name="Małgorzata Jankowska" userId="9c197fbe66e9daf6" providerId="Windows Live" clId="Web-{A8FCC579-6BBD-43F9-A13C-F586CC7737A8}" dt="2020-04-28T08:46:22.560" v="425"/>
        <pc:sldMkLst>
          <pc:docMk/>
          <pc:sldMk cId="2996656858" sldId="265"/>
        </pc:sldMkLst>
        <pc:spChg chg="del">
          <ac:chgData name="Małgorzata Jankowska" userId="9c197fbe66e9daf6" providerId="Windows Live" clId="Web-{A8FCC579-6BBD-43F9-A13C-F586CC7737A8}" dt="2020-04-28T08:17:29.792" v="219"/>
          <ac:spMkLst>
            <pc:docMk/>
            <pc:sldMk cId="2996656858" sldId="265"/>
            <ac:spMk id="2" creationId="{415278C9-36B6-4479-813E-89E95700D31D}"/>
          </ac:spMkLst>
        </pc:spChg>
        <pc:spChg chg="del">
          <ac:chgData name="Małgorzata Jankowska" userId="9c197fbe66e9daf6" providerId="Windows Live" clId="Web-{A8FCC579-6BBD-43F9-A13C-F586CC7737A8}" dt="2020-04-28T08:17:59.466" v="221"/>
          <ac:spMkLst>
            <pc:docMk/>
            <pc:sldMk cId="2996656858" sldId="265"/>
            <ac:spMk id="3" creationId="{E1FAE08A-E738-4FF4-907A-1E434FC8FF59}"/>
          </ac:spMkLst>
        </pc:spChg>
        <pc:spChg chg="mod">
          <ac:chgData name="Małgorzata Jankowska" userId="9c197fbe66e9daf6" providerId="Windows Live" clId="Web-{A8FCC579-6BBD-43F9-A13C-F586CC7737A8}" dt="2020-04-28T08:46:22.560" v="425"/>
          <ac:spMkLst>
            <pc:docMk/>
            <pc:sldMk cId="2996656858" sldId="265"/>
            <ac:spMk id="4" creationId="{C2E4BA7D-B34E-4D93-ABFC-69DCF8C50EA2}"/>
          </ac:spMkLst>
        </pc:spChg>
        <pc:picChg chg="add mod ord modCrop">
          <ac:chgData name="Małgorzata Jankowska" userId="9c197fbe66e9daf6" providerId="Windows Live" clId="Web-{A8FCC579-6BBD-43F9-A13C-F586CC7737A8}" dt="2020-04-28T08:19:03.156" v="231" actId="14100"/>
          <ac:picMkLst>
            <pc:docMk/>
            <pc:sldMk cId="2996656858" sldId="265"/>
            <ac:picMk id="5" creationId="{6C289FB5-4D1B-4D08-9F26-64B9FC93F684}"/>
          </ac:picMkLst>
        </pc:picChg>
      </pc:sldChg>
      <pc:sldChg chg="addSp delSp modSp new mod modClrScheme chgLayout">
        <pc:chgData name="Małgorzata Jankowska" userId="9c197fbe66e9daf6" providerId="Windows Live" clId="Web-{A8FCC579-6BBD-43F9-A13C-F586CC7737A8}" dt="2020-04-28T09:31:28.357" v="603" actId="14100"/>
        <pc:sldMkLst>
          <pc:docMk/>
          <pc:sldMk cId="1284082545" sldId="266"/>
        </pc:sldMkLst>
        <pc:spChg chg="del">
          <ac:chgData name="Małgorzata Jankowska" userId="9c197fbe66e9daf6" providerId="Windows Live" clId="Web-{A8FCC579-6BBD-43F9-A13C-F586CC7737A8}" dt="2020-04-28T08:20:16.753" v="242"/>
          <ac:spMkLst>
            <pc:docMk/>
            <pc:sldMk cId="1284082545" sldId="266"/>
            <ac:spMk id="2" creationId="{C8AB71F4-7944-47BF-B43B-311991130E2B}"/>
          </ac:spMkLst>
        </pc:spChg>
        <pc:spChg chg="add del mod ord">
          <ac:chgData name="Małgorzata Jankowska" userId="9c197fbe66e9daf6" providerId="Windows Live" clId="Web-{A8FCC579-6BBD-43F9-A13C-F586CC7737A8}" dt="2020-04-28T08:23:02.183" v="255"/>
          <ac:spMkLst>
            <pc:docMk/>
            <pc:sldMk cId="1284082545" sldId="266"/>
            <ac:spMk id="3" creationId="{910ED2C1-E9DE-4F00-8C40-0EA704848D34}"/>
          </ac:spMkLst>
        </pc:spChg>
        <pc:spChg chg="mod ord">
          <ac:chgData name="Małgorzata Jankowska" userId="9c197fbe66e9daf6" providerId="Windows Live" clId="Web-{A8FCC579-6BBD-43F9-A13C-F586CC7737A8}" dt="2020-04-28T09:31:28.357" v="603" actId="14100"/>
          <ac:spMkLst>
            <pc:docMk/>
            <pc:sldMk cId="1284082545" sldId="266"/>
            <ac:spMk id="4" creationId="{0777F1CC-8735-4E74-B2DD-8C82F96509B9}"/>
          </ac:spMkLst>
        </pc:spChg>
        <pc:spChg chg="add del mod ord">
          <ac:chgData name="Małgorzata Jankowska" userId="9c197fbe66e9daf6" providerId="Windows Live" clId="Web-{A8FCC579-6BBD-43F9-A13C-F586CC7737A8}" dt="2020-04-28T08:22:12.946" v="251"/>
          <ac:spMkLst>
            <pc:docMk/>
            <pc:sldMk cId="1284082545" sldId="266"/>
            <ac:spMk id="5" creationId="{9ED99EA4-7D0C-4380-AFDB-FCAA1631D513}"/>
          </ac:spMkLst>
        </pc:spChg>
        <pc:spChg chg="add del mod ord">
          <ac:chgData name="Małgorzata Jankowska" userId="9c197fbe66e9daf6" providerId="Windows Live" clId="Web-{A8FCC579-6BBD-43F9-A13C-F586CC7737A8}" dt="2020-04-28T08:23:26.371" v="256"/>
          <ac:spMkLst>
            <pc:docMk/>
            <pc:sldMk cId="1284082545" sldId="266"/>
            <ac:spMk id="6" creationId="{4D90B766-8FD0-4540-9CE4-CA4EE8938A15}"/>
          </ac:spMkLst>
        </pc:spChg>
      </pc:sldChg>
      <pc:sldChg chg="addSp delSp modSp new mod modClrScheme chgLayout">
        <pc:chgData name="Małgorzata Jankowska" userId="9c197fbe66e9daf6" providerId="Windows Live" clId="Web-{A8FCC579-6BBD-43F9-A13C-F586CC7737A8}" dt="2020-04-28T09:32:05.780" v="607" actId="20577"/>
        <pc:sldMkLst>
          <pc:docMk/>
          <pc:sldMk cId="531743406" sldId="267"/>
        </pc:sldMkLst>
        <pc:spChg chg="del mod ord">
          <ac:chgData name="Małgorzata Jankowska" userId="9c197fbe66e9daf6" providerId="Windows Live" clId="Web-{A8FCC579-6BBD-43F9-A13C-F586CC7737A8}" dt="2020-04-28T08:35:17.482" v="350"/>
          <ac:spMkLst>
            <pc:docMk/>
            <pc:sldMk cId="531743406" sldId="267"/>
            <ac:spMk id="2" creationId="{C008E6F3-D702-41D4-9FA5-69EBC720E9DC}"/>
          </ac:spMkLst>
        </pc:spChg>
        <pc:spChg chg="del">
          <ac:chgData name="Małgorzata Jankowska" userId="9c197fbe66e9daf6" providerId="Windows Live" clId="Web-{A8FCC579-6BBD-43F9-A13C-F586CC7737A8}" dt="2020-04-28T08:34:26.089" v="347"/>
          <ac:spMkLst>
            <pc:docMk/>
            <pc:sldMk cId="531743406" sldId="267"/>
            <ac:spMk id="3" creationId="{80616906-775C-42D9-8606-2959EE313A73}"/>
          </ac:spMkLst>
        </pc:spChg>
        <pc:spChg chg="del mod ord">
          <ac:chgData name="Małgorzata Jankowska" userId="9c197fbe66e9daf6" providerId="Windows Live" clId="Web-{A8FCC579-6BBD-43F9-A13C-F586CC7737A8}" dt="2020-04-28T08:35:43.468" v="352"/>
          <ac:spMkLst>
            <pc:docMk/>
            <pc:sldMk cId="531743406" sldId="267"/>
            <ac:spMk id="4" creationId="{BFA999CD-5934-4DE6-8FDC-0EA7DB21D6AE}"/>
          </ac:spMkLst>
        </pc:spChg>
        <pc:spChg chg="add del mod ord">
          <ac:chgData name="Małgorzata Jankowska" userId="9c197fbe66e9daf6" providerId="Windows Live" clId="Web-{A8FCC579-6BBD-43F9-A13C-F586CC7737A8}" dt="2020-04-28T08:35:43.468" v="352"/>
          <ac:spMkLst>
            <pc:docMk/>
            <pc:sldMk cId="531743406" sldId="267"/>
            <ac:spMk id="5" creationId="{944ADFC3-48A0-40FF-9E66-6DEAE94BF353}"/>
          </ac:spMkLst>
        </pc:spChg>
        <pc:spChg chg="add mod ord">
          <ac:chgData name="Małgorzata Jankowska" userId="9c197fbe66e9daf6" providerId="Windows Live" clId="Web-{A8FCC579-6BBD-43F9-A13C-F586CC7737A8}" dt="2020-04-28T09:32:05.780" v="607" actId="20577"/>
          <ac:spMkLst>
            <pc:docMk/>
            <pc:sldMk cId="531743406" sldId="267"/>
            <ac:spMk id="6" creationId="{551E8D53-4D48-4A4B-87B0-B87C09AE8FA4}"/>
          </ac:spMkLst>
        </pc:spChg>
        <pc:spChg chg="add del mod ord">
          <ac:chgData name="Małgorzata Jankowska" userId="9c197fbe66e9daf6" providerId="Windows Live" clId="Web-{A8FCC579-6BBD-43F9-A13C-F586CC7737A8}" dt="2020-04-28T08:35:43.468" v="352"/>
          <ac:spMkLst>
            <pc:docMk/>
            <pc:sldMk cId="531743406" sldId="267"/>
            <ac:spMk id="7" creationId="{AC5EEAD9-566E-4967-BACF-2C897C0E2756}"/>
          </ac:spMkLst>
        </pc:spChg>
        <pc:spChg chg="add del mod ord">
          <ac:chgData name="Małgorzata Jankowska" userId="9c197fbe66e9daf6" providerId="Windows Live" clId="Web-{A8FCC579-6BBD-43F9-A13C-F586CC7737A8}" dt="2020-04-28T08:35:43.468" v="352"/>
          <ac:spMkLst>
            <pc:docMk/>
            <pc:sldMk cId="531743406" sldId="267"/>
            <ac:spMk id="8" creationId="{F851D476-9CF1-488B-8E36-C5285DD25C70}"/>
          </ac:spMkLst>
        </pc:spChg>
        <pc:spChg chg="add del mod ord">
          <ac:chgData name="Małgorzata Jankowska" userId="9c197fbe66e9daf6" providerId="Windows Live" clId="Web-{A8FCC579-6BBD-43F9-A13C-F586CC7737A8}" dt="2020-04-28T09:10:07.548" v="459"/>
          <ac:spMkLst>
            <pc:docMk/>
            <pc:sldMk cId="531743406" sldId="267"/>
            <ac:spMk id="9" creationId="{04323BE1-AEF7-4D72-A582-485485684690}"/>
          </ac:spMkLst>
        </pc:spChg>
        <pc:spChg chg="add del mod ord">
          <ac:chgData name="Małgorzata Jankowska" userId="9c197fbe66e9daf6" providerId="Windows Live" clId="Web-{A8FCC579-6BBD-43F9-A13C-F586CC7737A8}" dt="2020-04-28T08:37:43.755" v="369"/>
          <ac:spMkLst>
            <pc:docMk/>
            <pc:sldMk cId="531743406" sldId="267"/>
            <ac:spMk id="10" creationId="{1A22C525-73C9-4134-B8CD-C7A96B9047BA}"/>
          </ac:spMkLst>
        </pc:spChg>
      </pc:sldChg>
      <pc:sldChg chg="addSp delSp modSp new">
        <pc:chgData name="Małgorzata Jankowska" userId="9c197fbe66e9daf6" providerId="Windows Live" clId="Web-{A8FCC579-6BBD-43F9-A13C-F586CC7737A8}" dt="2020-04-28T09:24:26.134" v="504"/>
        <pc:sldMkLst>
          <pc:docMk/>
          <pc:sldMk cId="1580043881" sldId="268"/>
        </pc:sldMkLst>
        <pc:spChg chg="del">
          <ac:chgData name="Małgorzata Jankowska" userId="9c197fbe66e9daf6" providerId="Windows Live" clId="Web-{A8FCC579-6BBD-43F9-A13C-F586CC7737A8}" dt="2020-04-28T08:40:47.435" v="383"/>
          <ac:spMkLst>
            <pc:docMk/>
            <pc:sldMk cId="1580043881" sldId="268"/>
            <ac:spMk id="2" creationId="{9EAD29C7-CA63-40E0-B785-841E85EFB602}"/>
          </ac:spMkLst>
        </pc:spChg>
        <pc:spChg chg="del">
          <ac:chgData name="Małgorzata Jankowska" userId="9c197fbe66e9daf6" providerId="Windows Live" clId="Web-{A8FCC579-6BBD-43F9-A13C-F586CC7737A8}" dt="2020-04-28T08:42:03.907" v="390"/>
          <ac:spMkLst>
            <pc:docMk/>
            <pc:sldMk cId="1580043881" sldId="268"/>
            <ac:spMk id="3" creationId="{16B962A3-F306-4FE8-BD85-F848DEFC1568}"/>
          </ac:spMkLst>
        </pc:spChg>
        <pc:spChg chg="mod">
          <ac:chgData name="Małgorzata Jankowska" userId="9c197fbe66e9daf6" providerId="Windows Live" clId="Web-{A8FCC579-6BBD-43F9-A13C-F586CC7737A8}" dt="2020-04-28T09:24:26.134" v="504"/>
          <ac:spMkLst>
            <pc:docMk/>
            <pc:sldMk cId="1580043881" sldId="268"/>
            <ac:spMk id="4" creationId="{939CFDBB-372F-49E7-A847-DDF5DC3F341B}"/>
          </ac:spMkLst>
        </pc:spChg>
        <pc:picChg chg="add mod ord">
          <ac:chgData name="Małgorzata Jankowska" userId="9c197fbe66e9daf6" providerId="Windows Live" clId="Web-{A8FCC579-6BBD-43F9-A13C-F586CC7737A8}" dt="2020-04-28T08:42:46.269" v="399" actId="1076"/>
          <ac:picMkLst>
            <pc:docMk/>
            <pc:sldMk cId="1580043881" sldId="268"/>
            <ac:picMk id="5" creationId="{BD99C881-5693-4E47-933E-4F978F98B825}"/>
          </ac:picMkLst>
        </pc:picChg>
      </pc:sldChg>
      <pc:sldChg chg="addSp delSp modSp new">
        <pc:chgData name="Małgorzata Jankowska" userId="9c197fbe66e9daf6" providerId="Windows Live" clId="Web-{A8FCC579-6BBD-43F9-A13C-F586CC7737A8}" dt="2020-04-28T09:24:42.354" v="505" actId="1076"/>
        <pc:sldMkLst>
          <pc:docMk/>
          <pc:sldMk cId="2741155928" sldId="269"/>
        </pc:sldMkLst>
        <pc:spChg chg="del">
          <ac:chgData name="Małgorzata Jankowska" userId="9c197fbe66e9daf6" providerId="Windows Live" clId="Web-{A8FCC579-6BBD-43F9-A13C-F586CC7737A8}" dt="2020-04-28T08:43:14.473" v="402"/>
          <ac:spMkLst>
            <pc:docMk/>
            <pc:sldMk cId="2741155928" sldId="269"/>
            <ac:spMk id="2" creationId="{6A04CC4A-D3AE-4650-8C4E-379EFE3ED281}"/>
          </ac:spMkLst>
        </pc:spChg>
        <pc:spChg chg="del mod">
          <ac:chgData name="Małgorzata Jankowska" userId="9c197fbe66e9daf6" providerId="Windows Live" clId="Web-{A8FCC579-6BBD-43F9-A13C-F586CC7737A8}" dt="2020-04-28T08:44:42.305" v="417"/>
          <ac:spMkLst>
            <pc:docMk/>
            <pc:sldMk cId="2741155928" sldId="269"/>
            <ac:spMk id="3" creationId="{6EAB0E40-9ADA-4EF0-91A3-8F8D72BC0F72}"/>
          </ac:spMkLst>
        </pc:spChg>
        <pc:spChg chg="mod">
          <ac:chgData name="Małgorzata Jankowska" userId="9c197fbe66e9daf6" providerId="Windows Live" clId="Web-{A8FCC579-6BBD-43F9-A13C-F586CC7737A8}" dt="2020-04-28T08:45:32.776" v="422"/>
          <ac:spMkLst>
            <pc:docMk/>
            <pc:sldMk cId="2741155928" sldId="269"/>
            <ac:spMk id="4" creationId="{8368912F-8875-48B6-9ACF-663BF8FC137C}"/>
          </ac:spMkLst>
        </pc:spChg>
        <pc:picChg chg="add mod ord">
          <ac:chgData name="Małgorzata Jankowska" userId="9c197fbe66e9daf6" providerId="Windows Live" clId="Web-{A8FCC579-6BBD-43F9-A13C-F586CC7737A8}" dt="2020-04-28T09:24:42.354" v="505" actId="1076"/>
          <ac:picMkLst>
            <pc:docMk/>
            <pc:sldMk cId="2741155928" sldId="269"/>
            <ac:picMk id="5" creationId="{D0AC39D8-E967-4F8C-A25B-E45CDFD9060F}"/>
          </ac:picMkLst>
        </pc:picChg>
      </pc:sldChg>
      <pc:sldChg chg="delSp modSp new">
        <pc:chgData name="Małgorzata Jankowska" userId="9c197fbe66e9daf6" providerId="Windows Live" clId="Web-{A8FCC579-6BBD-43F9-A13C-F586CC7737A8}" dt="2020-04-28T09:28:53.615" v="600" actId="14100"/>
        <pc:sldMkLst>
          <pc:docMk/>
          <pc:sldMk cId="483029921" sldId="270"/>
        </pc:sldMkLst>
        <pc:spChg chg="del">
          <ac:chgData name="Małgorzata Jankowska" userId="9c197fbe66e9daf6" providerId="Windows Live" clId="Web-{A8FCC579-6BBD-43F9-A13C-F586CC7737A8}" dt="2020-04-28T08:50:19.008" v="449"/>
          <ac:spMkLst>
            <pc:docMk/>
            <pc:sldMk cId="483029921" sldId="270"/>
            <ac:spMk id="2" creationId="{BF35C64E-1842-4E49-B155-11F453B4695C}"/>
          </ac:spMkLst>
        </pc:spChg>
        <pc:spChg chg="del">
          <ac:chgData name="Małgorzata Jankowska" userId="9c197fbe66e9daf6" providerId="Windows Live" clId="Web-{A8FCC579-6BBD-43F9-A13C-F586CC7737A8}" dt="2020-04-28T09:24:53.588" v="506"/>
          <ac:spMkLst>
            <pc:docMk/>
            <pc:sldMk cId="483029921" sldId="270"/>
            <ac:spMk id="3" creationId="{47FD6C31-C1B6-40EF-B4BC-27B0F27B7BAC}"/>
          </ac:spMkLst>
        </pc:spChg>
        <pc:spChg chg="mod">
          <ac:chgData name="Małgorzata Jankowska" userId="9c197fbe66e9daf6" providerId="Windows Live" clId="Web-{A8FCC579-6BBD-43F9-A13C-F586CC7737A8}" dt="2020-04-28T09:28:53.615" v="600" actId="14100"/>
          <ac:spMkLst>
            <pc:docMk/>
            <pc:sldMk cId="483029921" sldId="270"/>
            <ac:spMk id="4" creationId="{B10644C8-BF8A-4ACF-9EF4-CF906C4DB3EE}"/>
          </ac:spMkLst>
        </pc:spChg>
      </pc:sldChg>
      <pc:sldChg chg="addSp delSp modSp new mod setBg modClrScheme chgLayout">
        <pc:chgData name="Małgorzata Jankowska" userId="9c197fbe66e9daf6" providerId="Windows Live" clId="Web-{A8FCC579-6BBD-43F9-A13C-F586CC7737A8}" dt="2020-04-28T09:28:14.598" v="599" actId="1076"/>
        <pc:sldMkLst>
          <pc:docMk/>
          <pc:sldMk cId="3232702060" sldId="271"/>
        </pc:sldMkLst>
        <pc:spChg chg="add mod">
          <ac:chgData name="Małgorzata Jankowska" userId="9c197fbe66e9daf6" providerId="Windows Live" clId="Web-{A8FCC579-6BBD-43F9-A13C-F586CC7737A8}" dt="2020-04-28T09:28:14.598" v="599" actId="1076"/>
          <ac:spMkLst>
            <pc:docMk/>
            <pc:sldMk cId="3232702060" sldId="271"/>
            <ac:spMk id="2" creationId="{B2B54EC1-D0F9-4C8A-8D89-74C9D7AA1FF7}"/>
          </ac:spMkLst>
        </pc:spChg>
        <pc:spChg chg="add del">
          <ac:chgData name="Małgorzata Jankowska" userId="9c197fbe66e9daf6" providerId="Windows Live" clId="Web-{A8FCC579-6BBD-43F9-A13C-F586CC7737A8}" dt="2020-04-28T09:28:03.847" v="598"/>
          <ac:spMkLst>
            <pc:docMk/>
            <pc:sldMk cId="3232702060" sldId="271"/>
            <ac:spMk id="17" creationId="{4609862E-48F9-45AC-8D44-67A0268A7935}"/>
          </ac:spMkLst>
        </pc:spChg>
        <pc:spChg chg="add del">
          <ac:chgData name="Małgorzata Jankowska" userId="9c197fbe66e9daf6" providerId="Windows Live" clId="Web-{A8FCC579-6BBD-43F9-A13C-F586CC7737A8}" dt="2020-04-28T09:28:03.847" v="598"/>
          <ac:spMkLst>
            <pc:docMk/>
            <pc:sldMk cId="3232702060" sldId="271"/>
            <ac:spMk id="19" creationId="{2D5EEA8B-2D86-4D1D-96B3-6B8290303786}"/>
          </ac:spMkLst>
        </pc:spChg>
        <pc:cxnChg chg="add del">
          <ac:chgData name="Małgorzata Jankowska" userId="9c197fbe66e9daf6" providerId="Windows Live" clId="Web-{A8FCC579-6BBD-43F9-A13C-F586CC7737A8}" dt="2020-04-28T09:28:03.847" v="598"/>
          <ac:cxnSpMkLst>
            <pc:docMk/>
            <pc:sldMk cId="3232702060" sldId="271"/>
            <ac:cxnSpMk id="7" creationId="{FEB90296-CFE0-401D-9CA3-32966EC4F01D}"/>
          </ac:cxnSpMkLst>
        </pc:cxnChg>
        <pc:cxnChg chg="add del">
          <ac:chgData name="Małgorzata Jankowska" userId="9c197fbe66e9daf6" providerId="Windows Live" clId="Web-{A8FCC579-6BBD-43F9-A13C-F586CC7737A8}" dt="2020-04-28T09:28:03.847" v="598"/>
          <ac:cxnSpMkLst>
            <pc:docMk/>
            <pc:sldMk cId="3232702060" sldId="271"/>
            <ac:cxnSpMk id="9" creationId="{08C9B4EE-7611-4ED9-B356-7BDD377C39B0}"/>
          </ac:cxnSpMkLst>
        </pc:cxnChg>
        <pc:cxnChg chg="add del">
          <ac:chgData name="Małgorzata Jankowska" userId="9c197fbe66e9daf6" providerId="Windows Live" clId="Web-{A8FCC579-6BBD-43F9-A13C-F586CC7737A8}" dt="2020-04-28T09:28:03.847" v="598"/>
          <ac:cxnSpMkLst>
            <pc:docMk/>
            <pc:sldMk cId="3232702060" sldId="271"/>
            <ac:cxnSpMk id="11" creationId="{4A4F266A-F2F7-47CD-8BBC-E3777E982FD2}"/>
          </ac:cxnSpMkLst>
        </pc:cxnChg>
        <pc:cxnChg chg="add del">
          <ac:chgData name="Małgorzata Jankowska" userId="9c197fbe66e9daf6" providerId="Windows Live" clId="Web-{A8FCC579-6BBD-43F9-A13C-F586CC7737A8}" dt="2020-04-28T09:28:03.847" v="598"/>
          <ac:cxnSpMkLst>
            <pc:docMk/>
            <pc:sldMk cId="3232702060" sldId="271"/>
            <ac:cxnSpMk id="13" creationId="{20D69C80-8919-4A32-B897-F2A21F940574}"/>
          </ac:cxnSpMkLst>
        </pc:cxnChg>
        <pc:cxnChg chg="add del">
          <ac:chgData name="Małgorzata Jankowska" userId="9c197fbe66e9daf6" providerId="Windows Live" clId="Web-{A8FCC579-6BBD-43F9-A13C-F586CC7737A8}" dt="2020-04-28T09:28:03.847" v="598"/>
          <ac:cxnSpMkLst>
            <pc:docMk/>
            <pc:sldMk cId="3232702060" sldId="271"/>
            <ac:cxnSpMk id="15" creationId="{F427B072-CC5B-481B-9719-8CD4C54444BE}"/>
          </ac:cxnSpMkLst>
        </pc:cxnChg>
      </pc:sldChg>
      <pc:sldMasterChg chg="del delSldLayout">
        <pc:chgData name="Małgorzata Jankowska" userId="9c197fbe66e9daf6" providerId="Windows Live" clId="Web-{A8FCC579-6BBD-43F9-A13C-F586CC7737A8}" dt="2020-04-28T07:52:16.097" v="64"/>
        <pc:sldMasterMkLst>
          <pc:docMk/>
          <pc:sldMasterMk cId="3926633689" sldId="2147483648"/>
        </pc:sldMasterMkLst>
        <pc:sldLayoutChg chg="del">
          <pc:chgData name="Małgorzata Jankowska" userId="9c197fbe66e9daf6" providerId="Windows Live" clId="Web-{A8FCC579-6BBD-43F9-A13C-F586CC7737A8}" dt="2020-04-28T07:52:16.097" v="64"/>
          <pc:sldLayoutMkLst>
            <pc:docMk/>
            <pc:sldMasterMk cId="3926633689" sldId="2147483648"/>
            <pc:sldLayoutMk cId="3391757436" sldId="2147483649"/>
          </pc:sldLayoutMkLst>
        </pc:sldLayoutChg>
        <pc:sldLayoutChg chg="del">
          <pc:chgData name="Małgorzata Jankowska" userId="9c197fbe66e9daf6" providerId="Windows Live" clId="Web-{A8FCC579-6BBD-43F9-A13C-F586CC7737A8}" dt="2020-04-28T07:52:16.097" v="64"/>
          <pc:sldLayoutMkLst>
            <pc:docMk/>
            <pc:sldMasterMk cId="3926633689" sldId="2147483648"/>
            <pc:sldLayoutMk cId="967380084" sldId="2147483650"/>
          </pc:sldLayoutMkLst>
        </pc:sldLayoutChg>
        <pc:sldLayoutChg chg="del">
          <pc:chgData name="Małgorzata Jankowska" userId="9c197fbe66e9daf6" providerId="Windows Live" clId="Web-{A8FCC579-6BBD-43F9-A13C-F586CC7737A8}" dt="2020-04-28T07:52:16.097" v="64"/>
          <pc:sldLayoutMkLst>
            <pc:docMk/>
            <pc:sldMasterMk cId="3926633689" sldId="2147483648"/>
            <pc:sldLayoutMk cId="13234121" sldId="2147483651"/>
          </pc:sldLayoutMkLst>
        </pc:sldLayoutChg>
        <pc:sldLayoutChg chg="del">
          <pc:chgData name="Małgorzata Jankowska" userId="9c197fbe66e9daf6" providerId="Windows Live" clId="Web-{A8FCC579-6BBD-43F9-A13C-F586CC7737A8}" dt="2020-04-28T07:52:16.097" v="64"/>
          <pc:sldLayoutMkLst>
            <pc:docMk/>
            <pc:sldMasterMk cId="3926633689" sldId="2147483648"/>
            <pc:sldLayoutMk cId="3883036252" sldId="2147483652"/>
          </pc:sldLayoutMkLst>
        </pc:sldLayoutChg>
        <pc:sldLayoutChg chg="del">
          <pc:chgData name="Małgorzata Jankowska" userId="9c197fbe66e9daf6" providerId="Windows Live" clId="Web-{A8FCC579-6BBD-43F9-A13C-F586CC7737A8}" dt="2020-04-28T07:52:16.097" v="64"/>
          <pc:sldLayoutMkLst>
            <pc:docMk/>
            <pc:sldMasterMk cId="3926633689" sldId="2147483648"/>
            <pc:sldLayoutMk cId="961808292" sldId="2147483653"/>
          </pc:sldLayoutMkLst>
        </pc:sldLayoutChg>
        <pc:sldLayoutChg chg="del">
          <pc:chgData name="Małgorzata Jankowska" userId="9c197fbe66e9daf6" providerId="Windows Live" clId="Web-{A8FCC579-6BBD-43F9-A13C-F586CC7737A8}" dt="2020-04-28T07:52:16.097" v="64"/>
          <pc:sldLayoutMkLst>
            <pc:docMk/>
            <pc:sldMasterMk cId="3926633689" sldId="2147483648"/>
            <pc:sldLayoutMk cId="1544797292" sldId="2147483654"/>
          </pc:sldLayoutMkLst>
        </pc:sldLayoutChg>
        <pc:sldLayoutChg chg="del">
          <pc:chgData name="Małgorzata Jankowska" userId="9c197fbe66e9daf6" providerId="Windows Live" clId="Web-{A8FCC579-6BBD-43F9-A13C-F586CC7737A8}" dt="2020-04-28T07:52:16.097" v="64"/>
          <pc:sldLayoutMkLst>
            <pc:docMk/>
            <pc:sldMasterMk cId="3926633689" sldId="2147483648"/>
            <pc:sldLayoutMk cId="1850839136" sldId="2147483655"/>
          </pc:sldLayoutMkLst>
        </pc:sldLayoutChg>
        <pc:sldLayoutChg chg="del">
          <pc:chgData name="Małgorzata Jankowska" userId="9c197fbe66e9daf6" providerId="Windows Live" clId="Web-{A8FCC579-6BBD-43F9-A13C-F586CC7737A8}" dt="2020-04-28T07:52:16.097" v="64"/>
          <pc:sldLayoutMkLst>
            <pc:docMk/>
            <pc:sldMasterMk cId="3926633689" sldId="2147483648"/>
            <pc:sldLayoutMk cId="2715530444" sldId="2147483656"/>
          </pc:sldLayoutMkLst>
        </pc:sldLayoutChg>
        <pc:sldLayoutChg chg="del">
          <pc:chgData name="Małgorzata Jankowska" userId="9c197fbe66e9daf6" providerId="Windows Live" clId="Web-{A8FCC579-6BBD-43F9-A13C-F586CC7737A8}" dt="2020-04-28T07:52:16.097" v="64"/>
          <pc:sldLayoutMkLst>
            <pc:docMk/>
            <pc:sldMasterMk cId="3926633689" sldId="2147483648"/>
            <pc:sldLayoutMk cId="3024906009" sldId="2147483657"/>
          </pc:sldLayoutMkLst>
        </pc:sldLayoutChg>
        <pc:sldLayoutChg chg="del">
          <pc:chgData name="Małgorzata Jankowska" userId="9c197fbe66e9daf6" providerId="Windows Live" clId="Web-{A8FCC579-6BBD-43F9-A13C-F586CC7737A8}" dt="2020-04-28T07:52:16.097" v="64"/>
          <pc:sldLayoutMkLst>
            <pc:docMk/>
            <pc:sldMasterMk cId="3926633689" sldId="2147483648"/>
            <pc:sldLayoutMk cId="2454508176" sldId="2147483658"/>
          </pc:sldLayoutMkLst>
        </pc:sldLayoutChg>
        <pc:sldLayoutChg chg="del">
          <pc:chgData name="Małgorzata Jankowska" userId="9c197fbe66e9daf6" providerId="Windows Live" clId="Web-{A8FCC579-6BBD-43F9-A13C-F586CC7737A8}" dt="2020-04-28T07:52:16.097" v="64"/>
          <pc:sldLayoutMkLst>
            <pc:docMk/>
            <pc:sldMasterMk cId="3926633689" sldId="2147483648"/>
            <pc:sldLayoutMk cId="1340386666" sldId="2147483659"/>
          </pc:sldLayoutMkLst>
        </pc:sldLayoutChg>
      </pc:sldMasterChg>
      <pc:sldMasterChg chg="add del addSldLayout delSldLayout modSldLayout">
        <pc:chgData name="Małgorzata Jankowska" userId="9c197fbe66e9daf6" providerId="Windows Live" clId="Web-{A8FCC579-6BBD-43F9-A13C-F586CC7737A8}" dt="2020-04-28T07:52:23.301" v="65"/>
        <pc:sldMasterMkLst>
          <pc:docMk/>
          <pc:sldMasterMk cId="2444543267" sldId="2147483660"/>
        </pc:sldMasterMkLst>
        <pc:sldLayoutChg chg="add del mod replId">
          <pc:chgData name="Małgorzata Jankowska" userId="9c197fbe66e9daf6" providerId="Windows Live" clId="Web-{A8FCC579-6BBD-43F9-A13C-F586CC7737A8}" dt="2020-04-28T07:52:23.301" v="65"/>
          <pc:sldLayoutMkLst>
            <pc:docMk/>
            <pc:sldMasterMk cId="2444543267" sldId="2147483660"/>
            <pc:sldLayoutMk cId="1787338421" sldId="2147483661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2:23.301" v="65"/>
          <pc:sldLayoutMkLst>
            <pc:docMk/>
            <pc:sldMasterMk cId="2444543267" sldId="2147483660"/>
            <pc:sldLayoutMk cId="4031586180" sldId="2147483662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2:23.301" v="65"/>
          <pc:sldLayoutMkLst>
            <pc:docMk/>
            <pc:sldMasterMk cId="2444543267" sldId="2147483660"/>
            <pc:sldLayoutMk cId="1694992476" sldId="2147483663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2:23.301" v="65"/>
          <pc:sldLayoutMkLst>
            <pc:docMk/>
            <pc:sldMasterMk cId="2444543267" sldId="2147483660"/>
            <pc:sldLayoutMk cId="4242967548" sldId="2147483664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2:23.301" v="65"/>
          <pc:sldLayoutMkLst>
            <pc:docMk/>
            <pc:sldMasterMk cId="2444543267" sldId="2147483660"/>
            <pc:sldLayoutMk cId="4201000508" sldId="2147483665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2:23.301" v="65"/>
          <pc:sldLayoutMkLst>
            <pc:docMk/>
            <pc:sldMasterMk cId="2444543267" sldId="2147483660"/>
            <pc:sldLayoutMk cId="1982681477" sldId="2147483666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2:23.301" v="65"/>
          <pc:sldLayoutMkLst>
            <pc:docMk/>
            <pc:sldMasterMk cId="2444543267" sldId="2147483660"/>
            <pc:sldLayoutMk cId="3110248167" sldId="2147483667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2:23.301" v="65"/>
          <pc:sldLayoutMkLst>
            <pc:docMk/>
            <pc:sldMasterMk cId="2444543267" sldId="2147483660"/>
            <pc:sldLayoutMk cId="1571598541" sldId="2147483668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2:23.301" v="65"/>
          <pc:sldLayoutMkLst>
            <pc:docMk/>
            <pc:sldMasterMk cId="2444543267" sldId="2147483660"/>
            <pc:sldLayoutMk cId="3473594325" sldId="2147483669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2:23.301" v="65"/>
          <pc:sldLayoutMkLst>
            <pc:docMk/>
            <pc:sldMasterMk cId="2444543267" sldId="2147483660"/>
            <pc:sldLayoutMk cId="2918248651" sldId="2147483670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2:23.301" v="65"/>
          <pc:sldLayoutMkLst>
            <pc:docMk/>
            <pc:sldMasterMk cId="2444543267" sldId="2147483660"/>
            <pc:sldLayoutMk cId="897982801" sldId="2147483671"/>
          </pc:sldLayoutMkLst>
        </pc:sldLayoutChg>
      </pc:sldMasterChg>
      <pc:sldMasterChg chg="add del addSldLayout delSldLayout modSldLayout">
        <pc:chgData name="Małgorzata Jankowska" userId="9c197fbe66e9daf6" providerId="Windows Live" clId="Web-{A8FCC579-6BBD-43F9-A13C-F586CC7737A8}" dt="2020-04-28T07:52:31.004" v="66"/>
        <pc:sldMasterMkLst>
          <pc:docMk/>
          <pc:sldMasterMk cId="2542914766" sldId="2147483672"/>
        </pc:sldMasterMkLst>
        <pc:sldLayoutChg chg="add del mod replId">
          <pc:chgData name="Małgorzata Jankowska" userId="9c197fbe66e9daf6" providerId="Windows Live" clId="Web-{A8FCC579-6BBD-43F9-A13C-F586CC7737A8}" dt="2020-04-28T07:52:31.004" v="66"/>
          <pc:sldLayoutMkLst>
            <pc:docMk/>
            <pc:sldMasterMk cId="2542914766" sldId="2147483672"/>
            <pc:sldLayoutMk cId="2301344122" sldId="2147483673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2:31.004" v="66"/>
          <pc:sldLayoutMkLst>
            <pc:docMk/>
            <pc:sldMasterMk cId="2542914766" sldId="2147483672"/>
            <pc:sldLayoutMk cId="1916411767" sldId="2147483674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2:31.004" v="66"/>
          <pc:sldLayoutMkLst>
            <pc:docMk/>
            <pc:sldMasterMk cId="2542914766" sldId="2147483672"/>
            <pc:sldLayoutMk cId="833316226" sldId="2147483675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2:31.004" v="66"/>
          <pc:sldLayoutMkLst>
            <pc:docMk/>
            <pc:sldMasterMk cId="2542914766" sldId="2147483672"/>
            <pc:sldLayoutMk cId="1055391886" sldId="2147483676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2:31.004" v="66"/>
          <pc:sldLayoutMkLst>
            <pc:docMk/>
            <pc:sldMasterMk cId="2542914766" sldId="2147483672"/>
            <pc:sldLayoutMk cId="1384286485" sldId="2147483677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2:31.004" v="66"/>
          <pc:sldLayoutMkLst>
            <pc:docMk/>
            <pc:sldMasterMk cId="2542914766" sldId="2147483672"/>
            <pc:sldLayoutMk cId="416539273" sldId="2147483678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2:31.004" v="66"/>
          <pc:sldLayoutMkLst>
            <pc:docMk/>
            <pc:sldMasterMk cId="2542914766" sldId="2147483672"/>
            <pc:sldLayoutMk cId="3813245992" sldId="2147483679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2:31.004" v="66"/>
          <pc:sldLayoutMkLst>
            <pc:docMk/>
            <pc:sldMasterMk cId="2542914766" sldId="2147483672"/>
            <pc:sldLayoutMk cId="3396174480" sldId="2147483680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2:31.004" v="66"/>
          <pc:sldLayoutMkLst>
            <pc:docMk/>
            <pc:sldMasterMk cId="2542914766" sldId="2147483672"/>
            <pc:sldLayoutMk cId="203759122" sldId="2147483681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2:31.004" v="66"/>
          <pc:sldLayoutMkLst>
            <pc:docMk/>
            <pc:sldMasterMk cId="2542914766" sldId="2147483672"/>
            <pc:sldLayoutMk cId="723440105" sldId="2147483682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2:31.004" v="66"/>
          <pc:sldLayoutMkLst>
            <pc:docMk/>
            <pc:sldMasterMk cId="2542914766" sldId="2147483672"/>
            <pc:sldLayoutMk cId="1714445622" sldId="2147483683"/>
          </pc:sldLayoutMkLst>
        </pc:sldLayoutChg>
      </pc:sldMasterChg>
      <pc:sldMasterChg chg="add del addSldLayout delSldLayout modSldLayout">
        <pc:chgData name="Małgorzata Jankowska" userId="9c197fbe66e9daf6" providerId="Windows Live" clId="Web-{A8FCC579-6BBD-43F9-A13C-F586CC7737A8}" dt="2020-04-28T07:52:44.599" v="67"/>
        <pc:sldMasterMkLst>
          <pc:docMk/>
          <pc:sldMasterMk cId="1388395931" sldId="2147483684"/>
        </pc:sldMasterMkLst>
        <pc:sldLayoutChg chg="add del mod replId">
          <pc:chgData name="Małgorzata Jankowska" userId="9c197fbe66e9daf6" providerId="Windows Live" clId="Web-{A8FCC579-6BBD-43F9-A13C-F586CC7737A8}" dt="2020-04-28T07:52:44.599" v="67"/>
          <pc:sldLayoutMkLst>
            <pc:docMk/>
            <pc:sldMasterMk cId="1388395931" sldId="2147483684"/>
            <pc:sldLayoutMk cId="793788756" sldId="2147483685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2:44.599" v="67"/>
          <pc:sldLayoutMkLst>
            <pc:docMk/>
            <pc:sldMasterMk cId="1388395931" sldId="2147483684"/>
            <pc:sldLayoutMk cId="1905388742" sldId="2147483686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2:44.599" v="67"/>
          <pc:sldLayoutMkLst>
            <pc:docMk/>
            <pc:sldMasterMk cId="1388395931" sldId="2147483684"/>
            <pc:sldLayoutMk cId="542506067" sldId="2147483687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2:44.599" v="67"/>
          <pc:sldLayoutMkLst>
            <pc:docMk/>
            <pc:sldMasterMk cId="1388395931" sldId="2147483684"/>
            <pc:sldLayoutMk cId="2435419676" sldId="2147483688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2:44.599" v="67"/>
          <pc:sldLayoutMkLst>
            <pc:docMk/>
            <pc:sldMasterMk cId="1388395931" sldId="2147483684"/>
            <pc:sldLayoutMk cId="1452272768" sldId="2147483689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2:44.599" v="67"/>
          <pc:sldLayoutMkLst>
            <pc:docMk/>
            <pc:sldMasterMk cId="1388395931" sldId="2147483684"/>
            <pc:sldLayoutMk cId="3818282581" sldId="2147483690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2:44.599" v="67"/>
          <pc:sldLayoutMkLst>
            <pc:docMk/>
            <pc:sldMasterMk cId="1388395931" sldId="2147483684"/>
            <pc:sldLayoutMk cId="249881563" sldId="2147483691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2:44.599" v="67"/>
          <pc:sldLayoutMkLst>
            <pc:docMk/>
            <pc:sldMasterMk cId="1388395931" sldId="2147483684"/>
            <pc:sldLayoutMk cId="1707814265" sldId="2147483692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2:44.599" v="67"/>
          <pc:sldLayoutMkLst>
            <pc:docMk/>
            <pc:sldMasterMk cId="1388395931" sldId="2147483684"/>
            <pc:sldLayoutMk cId="2450977731" sldId="2147483693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2:44.599" v="67"/>
          <pc:sldLayoutMkLst>
            <pc:docMk/>
            <pc:sldMasterMk cId="1388395931" sldId="2147483684"/>
            <pc:sldLayoutMk cId="3643834058" sldId="2147483694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2:44.599" v="67"/>
          <pc:sldLayoutMkLst>
            <pc:docMk/>
            <pc:sldMasterMk cId="1388395931" sldId="2147483684"/>
            <pc:sldLayoutMk cId="4174371569" sldId="2147483695"/>
          </pc:sldLayoutMkLst>
        </pc:sldLayoutChg>
      </pc:sldMasterChg>
      <pc:sldMasterChg chg="add del addSldLayout delSldLayout modSldLayout">
        <pc:chgData name="Małgorzata Jankowska" userId="9c197fbe66e9daf6" providerId="Windows Live" clId="Web-{A8FCC579-6BBD-43F9-A13C-F586CC7737A8}" dt="2020-04-28T07:53:11.381" v="70"/>
        <pc:sldMasterMkLst>
          <pc:docMk/>
          <pc:sldMasterMk cId="4243922786" sldId="2147483696"/>
        </pc:sldMasterMkLst>
        <pc:sldLayoutChg chg="add del mod replId">
          <pc:chgData name="Małgorzata Jankowska" userId="9c197fbe66e9daf6" providerId="Windows Live" clId="Web-{A8FCC579-6BBD-43F9-A13C-F586CC7737A8}" dt="2020-04-28T07:53:11.381" v="70"/>
          <pc:sldLayoutMkLst>
            <pc:docMk/>
            <pc:sldMasterMk cId="4243922786" sldId="2147483696"/>
            <pc:sldLayoutMk cId="1632384958" sldId="2147483697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3:11.381" v="70"/>
          <pc:sldLayoutMkLst>
            <pc:docMk/>
            <pc:sldMasterMk cId="4243922786" sldId="2147483696"/>
            <pc:sldLayoutMk cId="1918699770" sldId="2147483698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3:11.381" v="70"/>
          <pc:sldLayoutMkLst>
            <pc:docMk/>
            <pc:sldMasterMk cId="4243922786" sldId="2147483696"/>
            <pc:sldLayoutMk cId="3346911541" sldId="2147483699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3:11.381" v="70"/>
          <pc:sldLayoutMkLst>
            <pc:docMk/>
            <pc:sldMasterMk cId="4243922786" sldId="2147483696"/>
            <pc:sldLayoutMk cId="1607100174" sldId="2147483700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3:11.381" v="70"/>
          <pc:sldLayoutMkLst>
            <pc:docMk/>
            <pc:sldMasterMk cId="4243922786" sldId="2147483696"/>
            <pc:sldLayoutMk cId="1637115868" sldId="2147483701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3:11.381" v="70"/>
          <pc:sldLayoutMkLst>
            <pc:docMk/>
            <pc:sldMasterMk cId="4243922786" sldId="2147483696"/>
            <pc:sldLayoutMk cId="287552477" sldId="2147483702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3:11.381" v="70"/>
          <pc:sldLayoutMkLst>
            <pc:docMk/>
            <pc:sldMasterMk cId="4243922786" sldId="2147483696"/>
            <pc:sldLayoutMk cId="3627362921" sldId="2147483703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3:11.381" v="70"/>
          <pc:sldLayoutMkLst>
            <pc:docMk/>
            <pc:sldMasterMk cId="4243922786" sldId="2147483696"/>
            <pc:sldLayoutMk cId="1344494351" sldId="2147483704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3:11.381" v="70"/>
          <pc:sldLayoutMkLst>
            <pc:docMk/>
            <pc:sldMasterMk cId="4243922786" sldId="2147483696"/>
            <pc:sldLayoutMk cId="468145746" sldId="2147483705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3:11.381" v="70"/>
          <pc:sldLayoutMkLst>
            <pc:docMk/>
            <pc:sldMasterMk cId="4243922786" sldId="2147483696"/>
            <pc:sldLayoutMk cId="2986866810" sldId="2147483706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3:11.381" v="70"/>
          <pc:sldLayoutMkLst>
            <pc:docMk/>
            <pc:sldMasterMk cId="4243922786" sldId="2147483696"/>
            <pc:sldLayoutMk cId="3566107371" sldId="2147483707"/>
          </pc:sldLayoutMkLst>
        </pc:sldLayoutChg>
      </pc:sldMasterChg>
      <pc:sldMasterChg chg="add del addSldLayout delSldLayout modSldLayout">
        <pc:chgData name="Małgorzata Jankowska" userId="9c197fbe66e9daf6" providerId="Windows Live" clId="Web-{A8FCC579-6BBD-43F9-A13C-F586CC7737A8}" dt="2020-04-28T07:53:23.241" v="71"/>
        <pc:sldMasterMkLst>
          <pc:docMk/>
          <pc:sldMasterMk cId="4222405887" sldId="2147483708"/>
        </pc:sldMasterMkLst>
        <pc:sldLayoutChg chg="add del mod replId">
          <pc:chgData name="Małgorzata Jankowska" userId="9c197fbe66e9daf6" providerId="Windows Live" clId="Web-{A8FCC579-6BBD-43F9-A13C-F586CC7737A8}" dt="2020-04-28T07:53:23.241" v="71"/>
          <pc:sldLayoutMkLst>
            <pc:docMk/>
            <pc:sldMasterMk cId="4222405887" sldId="2147483708"/>
            <pc:sldLayoutMk cId="3326717006" sldId="2147483709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3:23.241" v="71"/>
          <pc:sldLayoutMkLst>
            <pc:docMk/>
            <pc:sldMasterMk cId="4222405887" sldId="2147483708"/>
            <pc:sldLayoutMk cId="242033188" sldId="2147483710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3:23.241" v="71"/>
          <pc:sldLayoutMkLst>
            <pc:docMk/>
            <pc:sldMasterMk cId="4222405887" sldId="2147483708"/>
            <pc:sldLayoutMk cId="2542116471" sldId="2147483711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3:23.241" v="71"/>
          <pc:sldLayoutMkLst>
            <pc:docMk/>
            <pc:sldMasterMk cId="4222405887" sldId="2147483708"/>
            <pc:sldLayoutMk cId="760025011" sldId="2147483712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3:23.241" v="71"/>
          <pc:sldLayoutMkLst>
            <pc:docMk/>
            <pc:sldMasterMk cId="4222405887" sldId="2147483708"/>
            <pc:sldLayoutMk cId="2559230447" sldId="2147483713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3:23.241" v="71"/>
          <pc:sldLayoutMkLst>
            <pc:docMk/>
            <pc:sldMasterMk cId="4222405887" sldId="2147483708"/>
            <pc:sldLayoutMk cId="2730291977" sldId="2147483714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3:23.241" v="71"/>
          <pc:sldLayoutMkLst>
            <pc:docMk/>
            <pc:sldMasterMk cId="4222405887" sldId="2147483708"/>
            <pc:sldLayoutMk cId="2195817057" sldId="2147483715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3:23.241" v="71"/>
          <pc:sldLayoutMkLst>
            <pc:docMk/>
            <pc:sldMasterMk cId="4222405887" sldId="2147483708"/>
            <pc:sldLayoutMk cId="2294625361" sldId="2147483716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3:23.241" v="71"/>
          <pc:sldLayoutMkLst>
            <pc:docMk/>
            <pc:sldMasterMk cId="4222405887" sldId="2147483708"/>
            <pc:sldLayoutMk cId="2646066059" sldId="2147483717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3:23.241" v="71"/>
          <pc:sldLayoutMkLst>
            <pc:docMk/>
            <pc:sldMasterMk cId="4222405887" sldId="2147483708"/>
            <pc:sldLayoutMk cId="1282519293" sldId="2147483718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3:23.241" v="71"/>
          <pc:sldLayoutMkLst>
            <pc:docMk/>
            <pc:sldMasterMk cId="4222405887" sldId="2147483708"/>
            <pc:sldLayoutMk cId="751097726" sldId="2147483719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3:23.241" v="71"/>
          <pc:sldLayoutMkLst>
            <pc:docMk/>
            <pc:sldMasterMk cId="4222405887" sldId="2147483708"/>
            <pc:sldLayoutMk cId="1220353748" sldId="2147483720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3:23.241" v="71"/>
          <pc:sldLayoutMkLst>
            <pc:docMk/>
            <pc:sldMasterMk cId="4222405887" sldId="2147483708"/>
            <pc:sldLayoutMk cId="3927746744" sldId="2147483721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3:23.241" v="71"/>
          <pc:sldLayoutMkLst>
            <pc:docMk/>
            <pc:sldMasterMk cId="4222405887" sldId="2147483708"/>
            <pc:sldLayoutMk cId="297284185" sldId="2147483722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3:23.241" v="71"/>
          <pc:sldLayoutMkLst>
            <pc:docMk/>
            <pc:sldMasterMk cId="4222405887" sldId="2147483708"/>
            <pc:sldLayoutMk cId="335117817" sldId="2147483723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3:23.241" v="71"/>
          <pc:sldLayoutMkLst>
            <pc:docMk/>
            <pc:sldMasterMk cId="4222405887" sldId="2147483708"/>
            <pc:sldLayoutMk cId="498638722" sldId="2147483724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3:23.241" v="71"/>
          <pc:sldLayoutMkLst>
            <pc:docMk/>
            <pc:sldMasterMk cId="4222405887" sldId="2147483708"/>
            <pc:sldLayoutMk cId="3349683004" sldId="2147483725"/>
          </pc:sldLayoutMkLst>
        </pc:sldLayoutChg>
      </pc:sldMasterChg>
      <pc:sldMasterChg chg="add del addSldLayout delSldLayout modSldLayout">
        <pc:chgData name="Małgorzata Jankowska" userId="9c197fbe66e9daf6" providerId="Windows Live" clId="Web-{A8FCC579-6BBD-43F9-A13C-F586CC7737A8}" dt="2020-04-28T07:53:32.867" v="72"/>
        <pc:sldMasterMkLst>
          <pc:docMk/>
          <pc:sldMasterMk cId="1250685865" sldId="2147483726"/>
        </pc:sldMasterMkLst>
        <pc:sldLayoutChg chg="add del mod replId">
          <pc:chgData name="Małgorzata Jankowska" userId="9c197fbe66e9daf6" providerId="Windows Live" clId="Web-{A8FCC579-6BBD-43F9-A13C-F586CC7737A8}" dt="2020-04-28T07:53:32.867" v="72"/>
          <pc:sldLayoutMkLst>
            <pc:docMk/>
            <pc:sldMasterMk cId="1250685865" sldId="2147483726"/>
            <pc:sldLayoutMk cId="837119499" sldId="2147483727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3:32.867" v="72"/>
          <pc:sldLayoutMkLst>
            <pc:docMk/>
            <pc:sldMasterMk cId="1250685865" sldId="2147483726"/>
            <pc:sldLayoutMk cId="1403799471" sldId="2147483728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3:32.867" v="72"/>
          <pc:sldLayoutMkLst>
            <pc:docMk/>
            <pc:sldMasterMk cId="1250685865" sldId="2147483726"/>
            <pc:sldLayoutMk cId="3179904823" sldId="2147483729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3:32.867" v="72"/>
          <pc:sldLayoutMkLst>
            <pc:docMk/>
            <pc:sldMasterMk cId="1250685865" sldId="2147483726"/>
            <pc:sldLayoutMk cId="1471654657" sldId="2147483730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3:32.867" v="72"/>
          <pc:sldLayoutMkLst>
            <pc:docMk/>
            <pc:sldMasterMk cId="1250685865" sldId="2147483726"/>
            <pc:sldLayoutMk cId="3143554645" sldId="2147483731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3:32.867" v="72"/>
          <pc:sldLayoutMkLst>
            <pc:docMk/>
            <pc:sldMasterMk cId="1250685865" sldId="2147483726"/>
            <pc:sldLayoutMk cId="2494137331" sldId="2147483732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3:32.867" v="72"/>
          <pc:sldLayoutMkLst>
            <pc:docMk/>
            <pc:sldMasterMk cId="1250685865" sldId="2147483726"/>
            <pc:sldLayoutMk cId="3609091837" sldId="2147483733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3:32.867" v="72"/>
          <pc:sldLayoutMkLst>
            <pc:docMk/>
            <pc:sldMasterMk cId="1250685865" sldId="2147483726"/>
            <pc:sldLayoutMk cId="3567771923" sldId="2147483734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3:32.867" v="72"/>
          <pc:sldLayoutMkLst>
            <pc:docMk/>
            <pc:sldMasterMk cId="1250685865" sldId="2147483726"/>
            <pc:sldLayoutMk cId="616750429" sldId="2147483735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3:32.867" v="72"/>
          <pc:sldLayoutMkLst>
            <pc:docMk/>
            <pc:sldMasterMk cId="1250685865" sldId="2147483726"/>
            <pc:sldLayoutMk cId="3581924177" sldId="2147483736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3:32.867" v="72"/>
          <pc:sldLayoutMkLst>
            <pc:docMk/>
            <pc:sldMasterMk cId="1250685865" sldId="2147483726"/>
            <pc:sldLayoutMk cId="2581307118" sldId="2147483737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3:32.867" v="72"/>
          <pc:sldLayoutMkLst>
            <pc:docMk/>
            <pc:sldMasterMk cId="1250685865" sldId="2147483726"/>
            <pc:sldLayoutMk cId="1517400743" sldId="2147483738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3:32.867" v="72"/>
          <pc:sldLayoutMkLst>
            <pc:docMk/>
            <pc:sldMasterMk cId="1250685865" sldId="2147483726"/>
            <pc:sldLayoutMk cId="867030790" sldId="2147483739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3:32.867" v="72"/>
          <pc:sldLayoutMkLst>
            <pc:docMk/>
            <pc:sldMasterMk cId="1250685865" sldId="2147483726"/>
            <pc:sldLayoutMk cId="2169636392" sldId="2147483740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3:32.867" v="72"/>
          <pc:sldLayoutMkLst>
            <pc:docMk/>
            <pc:sldMasterMk cId="1250685865" sldId="2147483726"/>
            <pc:sldLayoutMk cId="369988409" sldId="2147483741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3:32.867" v="72"/>
          <pc:sldLayoutMkLst>
            <pc:docMk/>
            <pc:sldMasterMk cId="1250685865" sldId="2147483726"/>
            <pc:sldLayoutMk cId="2413392656" sldId="2147483742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3:32.867" v="72"/>
          <pc:sldLayoutMkLst>
            <pc:docMk/>
            <pc:sldMasterMk cId="1250685865" sldId="2147483726"/>
            <pc:sldLayoutMk cId="531027444" sldId="2147483743"/>
          </pc:sldLayoutMkLst>
        </pc:sldLayoutChg>
      </pc:sldMasterChg>
      <pc:sldMasterChg chg="add del addSldLayout delSldLayout modSldLayout">
        <pc:chgData name="Małgorzata Jankowska" userId="9c197fbe66e9daf6" providerId="Windows Live" clId="Web-{A8FCC579-6BBD-43F9-A13C-F586CC7737A8}" dt="2020-04-28T07:53:50.071" v="73"/>
        <pc:sldMasterMkLst>
          <pc:docMk/>
          <pc:sldMasterMk cId="3123972649" sldId="2147483744"/>
        </pc:sldMasterMkLst>
        <pc:sldLayoutChg chg="add del mod replId">
          <pc:chgData name="Małgorzata Jankowska" userId="9c197fbe66e9daf6" providerId="Windows Live" clId="Web-{A8FCC579-6BBD-43F9-A13C-F586CC7737A8}" dt="2020-04-28T07:53:50.071" v="73"/>
          <pc:sldLayoutMkLst>
            <pc:docMk/>
            <pc:sldMasterMk cId="3123972649" sldId="2147483744"/>
            <pc:sldLayoutMk cId="2496748572" sldId="2147483745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3:50.071" v="73"/>
          <pc:sldLayoutMkLst>
            <pc:docMk/>
            <pc:sldMasterMk cId="3123972649" sldId="2147483744"/>
            <pc:sldLayoutMk cId="1806747623" sldId="2147483746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3:50.071" v="73"/>
          <pc:sldLayoutMkLst>
            <pc:docMk/>
            <pc:sldMasterMk cId="3123972649" sldId="2147483744"/>
            <pc:sldLayoutMk cId="3617207257" sldId="2147483747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3:50.071" v="73"/>
          <pc:sldLayoutMkLst>
            <pc:docMk/>
            <pc:sldMasterMk cId="3123972649" sldId="2147483744"/>
            <pc:sldLayoutMk cId="446030780" sldId="2147483748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3:50.071" v="73"/>
          <pc:sldLayoutMkLst>
            <pc:docMk/>
            <pc:sldMasterMk cId="3123972649" sldId="2147483744"/>
            <pc:sldLayoutMk cId="12590846" sldId="2147483749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3:50.071" v="73"/>
          <pc:sldLayoutMkLst>
            <pc:docMk/>
            <pc:sldMasterMk cId="3123972649" sldId="2147483744"/>
            <pc:sldLayoutMk cId="69780" sldId="2147483750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3:50.071" v="73"/>
          <pc:sldLayoutMkLst>
            <pc:docMk/>
            <pc:sldMasterMk cId="3123972649" sldId="2147483744"/>
            <pc:sldLayoutMk cId="2533936327" sldId="2147483751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3:50.071" v="73"/>
          <pc:sldLayoutMkLst>
            <pc:docMk/>
            <pc:sldMasterMk cId="3123972649" sldId="2147483744"/>
            <pc:sldLayoutMk cId="3621868499" sldId="2147483752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3:50.071" v="73"/>
          <pc:sldLayoutMkLst>
            <pc:docMk/>
            <pc:sldMasterMk cId="3123972649" sldId="2147483744"/>
            <pc:sldLayoutMk cId="2086447912" sldId="2147483753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3:50.071" v="73"/>
          <pc:sldLayoutMkLst>
            <pc:docMk/>
            <pc:sldMasterMk cId="3123972649" sldId="2147483744"/>
            <pc:sldLayoutMk cId="3906746366" sldId="2147483754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3:50.071" v="73"/>
          <pc:sldLayoutMkLst>
            <pc:docMk/>
            <pc:sldMasterMk cId="3123972649" sldId="2147483744"/>
            <pc:sldLayoutMk cId="1081672228" sldId="2147483755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3:50.071" v="73"/>
          <pc:sldLayoutMkLst>
            <pc:docMk/>
            <pc:sldMasterMk cId="3123972649" sldId="2147483744"/>
            <pc:sldLayoutMk cId="2886727877" sldId="2147483756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3:50.071" v="73"/>
          <pc:sldLayoutMkLst>
            <pc:docMk/>
            <pc:sldMasterMk cId="3123972649" sldId="2147483744"/>
            <pc:sldLayoutMk cId="1478335510" sldId="2147483757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3:50.071" v="73"/>
          <pc:sldLayoutMkLst>
            <pc:docMk/>
            <pc:sldMasterMk cId="3123972649" sldId="2147483744"/>
            <pc:sldLayoutMk cId="2214339102" sldId="2147483758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3:50.071" v="73"/>
          <pc:sldLayoutMkLst>
            <pc:docMk/>
            <pc:sldMasterMk cId="3123972649" sldId="2147483744"/>
            <pc:sldLayoutMk cId="3972086417" sldId="2147483759"/>
          </pc:sldLayoutMkLst>
        </pc:sldLayoutChg>
      </pc:sldMasterChg>
      <pc:sldMasterChg chg="add del addSldLayout delSldLayout modSldLayout">
        <pc:chgData name="Małgorzata Jankowska" userId="9c197fbe66e9daf6" providerId="Windows Live" clId="Web-{A8FCC579-6BBD-43F9-A13C-F586CC7737A8}" dt="2020-04-28T07:54:01.509" v="74"/>
        <pc:sldMasterMkLst>
          <pc:docMk/>
          <pc:sldMasterMk cId="354720893" sldId="2147483760"/>
        </pc:sldMasterMkLst>
        <pc:sldLayoutChg chg="add del mod replId">
          <pc:chgData name="Małgorzata Jankowska" userId="9c197fbe66e9daf6" providerId="Windows Live" clId="Web-{A8FCC579-6BBD-43F9-A13C-F586CC7737A8}" dt="2020-04-28T07:54:01.509" v="74"/>
          <pc:sldLayoutMkLst>
            <pc:docMk/>
            <pc:sldMasterMk cId="354720893" sldId="2147483760"/>
            <pc:sldLayoutMk cId="1473984888" sldId="2147483761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4:01.509" v="74"/>
          <pc:sldLayoutMkLst>
            <pc:docMk/>
            <pc:sldMasterMk cId="354720893" sldId="2147483760"/>
            <pc:sldLayoutMk cId="2368981692" sldId="2147483762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4:01.509" v="74"/>
          <pc:sldLayoutMkLst>
            <pc:docMk/>
            <pc:sldMasterMk cId="354720893" sldId="2147483760"/>
            <pc:sldLayoutMk cId="222410157" sldId="2147483763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4:01.509" v="74"/>
          <pc:sldLayoutMkLst>
            <pc:docMk/>
            <pc:sldMasterMk cId="354720893" sldId="2147483760"/>
            <pc:sldLayoutMk cId="1851360141" sldId="2147483764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4:01.509" v="74"/>
          <pc:sldLayoutMkLst>
            <pc:docMk/>
            <pc:sldMasterMk cId="354720893" sldId="2147483760"/>
            <pc:sldLayoutMk cId="2904228187" sldId="2147483765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4:01.509" v="74"/>
          <pc:sldLayoutMkLst>
            <pc:docMk/>
            <pc:sldMasterMk cId="354720893" sldId="2147483760"/>
            <pc:sldLayoutMk cId="889519348" sldId="2147483766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4:01.509" v="74"/>
          <pc:sldLayoutMkLst>
            <pc:docMk/>
            <pc:sldMasterMk cId="354720893" sldId="2147483760"/>
            <pc:sldLayoutMk cId="3988336562" sldId="2147483767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4:01.509" v="74"/>
          <pc:sldLayoutMkLst>
            <pc:docMk/>
            <pc:sldMasterMk cId="354720893" sldId="2147483760"/>
            <pc:sldLayoutMk cId="1255335888" sldId="2147483768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4:01.509" v="74"/>
          <pc:sldLayoutMkLst>
            <pc:docMk/>
            <pc:sldMasterMk cId="354720893" sldId="2147483760"/>
            <pc:sldLayoutMk cId="182704013" sldId="2147483769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4:01.509" v="74"/>
          <pc:sldLayoutMkLst>
            <pc:docMk/>
            <pc:sldMasterMk cId="354720893" sldId="2147483760"/>
            <pc:sldLayoutMk cId="601839788" sldId="2147483770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4:01.509" v="74"/>
          <pc:sldLayoutMkLst>
            <pc:docMk/>
            <pc:sldMasterMk cId="354720893" sldId="2147483760"/>
            <pc:sldLayoutMk cId="49171975" sldId="2147483771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4:01.509" v="74"/>
          <pc:sldLayoutMkLst>
            <pc:docMk/>
            <pc:sldMasterMk cId="354720893" sldId="2147483760"/>
            <pc:sldLayoutMk cId="2360166590" sldId="2147483772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4:01.509" v="74"/>
          <pc:sldLayoutMkLst>
            <pc:docMk/>
            <pc:sldMasterMk cId="354720893" sldId="2147483760"/>
            <pc:sldLayoutMk cId="1228426317" sldId="2147483773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4:01.509" v="74"/>
          <pc:sldLayoutMkLst>
            <pc:docMk/>
            <pc:sldMasterMk cId="354720893" sldId="2147483760"/>
            <pc:sldLayoutMk cId="3201431332" sldId="2147483774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4:01.509" v="74"/>
          <pc:sldLayoutMkLst>
            <pc:docMk/>
            <pc:sldMasterMk cId="354720893" sldId="2147483760"/>
            <pc:sldLayoutMk cId="3730532139" sldId="2147483775"/>
          </pc:sldLayoutMkLst>
        </pc:sldLayoutChg>
      </pc:sldMasterChg>
      <pc:sldMasterChg chg="add del addSldLayout delSldLayout modSldLayout">
        <pc:chgData name="Małgorzata Jankowska" userId="9c197fbe66e9daf6" providerId="Windows Live" clId="Web-{A8FCC579-6BBD-43F9-A13C-F586CC7737A8}" dt="2020-04-28T07:54:12.759" v="75"/>
        <pc:sldMasterMkLst>
          <pc:docMk/>
          <pc:sldMasterMk cId="4095276122" sldId="2147483776"/>
        </pc:sldMasterMkLst>
        <pc:sldLayoutChg chg="add del mod replId">
          <pc:chgData name="Małgorzata Jankowska" userId="9c197fbe66e9daf6" providerId="Windows Live" clId="Web-{A8FCC579-6BBD-43F9-A13C-F586CC7737A8}" dt="2020-04-28T07:54:12.759" v="75"/>
          <pc:sldLayoutMkLst>
            <pc:docMk/>
            <pc:sldMasterMk cId="4095276122" sldId="2147483776"/>
            <pc:sldLayoutMk cId="2823365359" sldId="2147483777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4:12.759" v="75"/>
          <pc:sldLayoutMkLst>
            <pc:docMk/>
            <pc:sldMasterMk cId="4095276122" sldId="2147483776"/>
            <pc:sldLayoutMk cId="147737488" sldId="2147483778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4:12.759" v="75"/>
          <pc:sldLayoutMkLst>
            <pc:docMk/>
            <pc:sldMasterMk cId="4095276122" sldId="2147483776"/>
            <pc:sldLayoutMk cId="1040665200" sldId="2147483779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4:12.759" v="75"/>
          <pc:sldLayoutMkLst>
            <pc:docMk/>
            <pc:sldMasterMk cId="4095276122" sldId="2147483776"/>
            <pc:sldLayoutMk cId="3119187947" sldId="2147483780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4:12.759" v="75"/>
          <pc:sldLayoutMkLst>
            <pc:docMk/>
            <pc:sldMasterMk cId="4095276122" sldId="2147483776"/>
            <pc:sldLayoutMk cId="1688256806" sldId="2147483781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4:12.759" v="75"/>
          <pc:sldLayoutMkLst>
            <pc:docMk/>
            <pc:sldMasterMk cId="4095276122" sldId="2147483776"/>
            <pc:sldLayoutMk cId="3490069171" sldId="2147483782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4:12.759" v="75"/>
          <pc:sldLayoutMkLst>
            <pc:docMk/>
            <pc:sldMasterMk cId="4095276122" sldId="2147483776"/>
            <pc:sldLayoutMk cId="3731576528" sldId="2147483783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4:12.759" v="75"/>
          <pc:sldLayoutMkLst>
            <pc:docMk/>
            <pc:sldMasterMk cId="4095276122" sldId="2147483776"/>
            <pc:sldLayoutMk cId="2506710078" sldId="2147483784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4:12.759" v="75"/>
          <pc:sldLayoutMkLst>
            <pc:docMk/>
            <pc:sldMasterMk cId="4095276122" sldId="2147483776"/>
            <pc:sldLayoutMk cId="3196409542" sldId="2147483785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4:12.759" v="75"/>
          <pc:sldLayoutMkLst>
            <pc:docMk/>
            <pc:sldMasterMk cId="4095276122" sldId="2147483776"/>
            <pc:sldLayoutMk cId="114336521" sldId="2147483786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4:12.759" v="75"/>
          <pc:sldLayoutMkLst>
            <pc:docMk/>
            <pc:sldMasterMk cId="4095276122" sldId="2147483776"/>
            <pc:sldLayoutMk cId="1334904256" sldId="2147483787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4:12.759" v="75"/>
          <pc:sldLayoutMkLst>
            <pc:docMk/>
            <pc:sldMasterMk cId="4095276122" sldId="2147483776"/>
            <pc:sldLayoutMk cId="3684503874" sldId="2147483788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4:12.759" v="75"/>
          <pc:sldLayoutMkLst>
            <pc:docMk/>
            <pc:sldMasterMk cId="4095276122" sldId="2147483776"/>
            <pc:sldLayoutMk cId="3350818526" sldId="2147483789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4:12.759" v="75"/>
          <pc:sldLayoutMkLst>
            <pc:docMk/>
            <pc:sldMasterMk cId="4095276122" sldId="2147483776"/>
            <pc:sldLayoutMk cId="3032966593" sldId="2147483790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4:12.759" v="75"/>
          <pc:sldLayoutMkLst>
            <pc:docMk/>
            <pc:sldMasterMk cId="4095276122" sldId="2147483776"/>
            <pc:sldLayoutMk cId="4155856286" sldId="2147483791"/>
          </pc:sldLayoutMkLst>
        </pc:sldLayoutChg>
      </pc:sldMasterChg>
      <pc:sldMasterChg chg="add del addSldLayout delSldLayout modSldLayout">
        <pc:chgData name="Małgorzata Jankowska" userId="9c197fbe66e9daf6" providerId="Windows Live" clId="Web-{A8FCC579-6BBD-43F9-A13C-F586CC7737A8}" dt="2020-04-28T07:54:19.025" v="76"/>
        <pc:sldMasterMkLst>
          <pc:docMk/>
          <pc:sldMasterMk cId="1514151021" sldId="2147483792"/>
        </pc:sldMasterMkLst>
        <pc:sldLayoutChg chg="add del mod replId">
          <pc:chgData name="Małgorzata Jankowska" userId="9c197fbe66e9daf6" providerId="Windows Live" clId="Web-{A8FCC579-6BBD-43F9-A13C-F586CC7737A8}" dt="2020-04-28T07:54:19.025" v="76"/>
          <pc:sldLayoutMkLst>
            <pc:docMk/>
            <pc:sldMasterMk cId="1514151021" sldId="2147483792"/>
            <pc:sldLayoutMk cId="3371874395" sldId="2147483793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4:19.025" v="76"/>
          <pc:sldLayoutMkLst>
            <pc:docMk/>
            <pc:sldMasterMk cId="1514151021" sldId="2147483792"/>
            <pc:sldLayoutMk cId="3123256484" sldId="2147483794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4:19.025" v="76"/>
          <pc:sldLayoutMkLst>
            <pc:docMk/>
            <pc:sldMasterMk cId="1514151021" sldId="2147483792"/>
            <pc:sldLayoutMk cId="3220432704" sldId="2147483795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4:19.025" v="76"/>
          <pc:sldLayoutMkLst>
            <pc:docMk/>
            <pc:sldMasterMk cId="1514151021" sldId="2147483792"/>
            <pc:sldLayoutMk cId="3435847306" sldId="2147483796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4:19.025" v="76"/>
          <pc:sldLayoutMkLst>
            <pc:docMk/>
            <pc:sldMasterMk cId="1514151021" sldId="2147483792"/>
            <pc:sldLayoutMk cId="1559725115" sldId="2147483797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4:19.025" v="76"/>
          <pc:sldLayoutMkLst>
            <pc:docMk/>
            <pc:sldMasterMk cId="1514151021" sldId="2147483792"/>
            <pc:sldLayoutMk cId="37113587" sldId="2147483798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4:19.025" v="76"/>
          <pc:sldLayoutMkLst>
            <pc:docMk/>
            <pc:sldMasterMk cId="1514151021" sldId="2147483792"/>
            <pc:sldLayoutMk cId="1177030258" sldId="2147483799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4:19.025" v="76"/>
          <pc:sldLayoutMkLst>
            <pc:docMk/>
            <pc:sldMasterMk cId="1514151021" sldId="2147483792"/>
            <pc:sldLayoutMk cId="1802193517" sldId="2147483800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4:19.025" v="76"/>
          <pc:sldLayoutMkLst>
            <pc:docMk/>
            <pc:sldMasterMk cId="1514151021" sldId="2147483792"/>
            <pc:sldLayoutMk cId="1706583648" sldId="2147483801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4:19.025" v="76"/>
          <pc:sldLayoutMkLst>
            <pc:docMk/>
            <pc:sldMasterMk cId="1514151021" sldId="2147483792"/>
            <pc:sldLayoutMk cId="466875829" sldId="2147483802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4:19.025" v="76"/>
          <pc:sldLayoutMkLst>
            <pc:docMk/>
            <pc:sldMasterMk cId="1514151021" sldId="2147483792"/>
            <pc:sldLayoutMk cId="2003665128" sldId="2147483803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4:19.025" v="76"/>
          <pc:sldLayoutMkLst>
            <pc:docMk/>
            <pc:sldMasterMk cId="1514151021" sldId="2147483792"/>
            <pc:sldLayoutMk cId="277525636" sldId="2147483804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4:19.025" v="76"/>
          <pc:sldLayoutMkLst>
            <pc:docMk/>
            <pc:sldMasterMk cId="1514151021" sldId="2147483792"/>
            <pc:sldLayoutMk cId="3221432512" sldId="2147483805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4:19.025" v="76"/>
          <pc:sldLayoutMkLst>
            <pc:docMk/>
            <pc:sldMasterMk cId="1514151021" sldId="2147483792"/>
            <pc:sldLayoutMk cId="2866814579" sldId="2147483806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4:19.025" v="76"/>
          <pc:sldLayoutMkLst>
            <pc:docMk/>
            <pc:sldMasterMk cId="1514151021" sldId="2147483792"/>
            <pc:sldLayoutMk cId="2251596014" sldId="2147483807"/>
          </pc:sldLayoutMkLst>
        </pc:sldLayoutChg>
      </pc:sldMasterChg>
      <pc:sldMasterChg chg="add del addSldLayout delSldLayout modSldLayout">
        <pc:chgData name="Małgorzata Jankowska" userId="9c197fbe66e9daf6" providerId="Windows Live" clId="Web-{A8FCC579-6BBD-43F9-A13C-F586CC7737A8}" dt="2020-04-28T07:54:27.916" v="77"/>
        <pc:sldMasterMkLst>
          <pc:docMk/>
          <pc:sldMasterMk cId="3906613354" sldId="2147483808"/>
        </pc:sldMasterMkLst>
        <pc:sldLayoutChg chg="add del mod replId">
          <pc:chgData name="Małgorzata Jankowska" userId="9c197fbe66e9daf6" providerId="Windows Live" clId="Web-{A8FCC579-6BBD-43F9-A13C-F586CC7737A8}" dt="2020-04-28T07:54:27.916" v="77"/>
          <pc:sldLayoutMkLst>
            <pc:docMk/>
            <pc:sldMasterMk cId="3906613354" sldId="2147483808"/>
            <pc:sldLayoutMk cId="3667153752" sldId="2147483809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4:27.916" v="77"/>
          <pc:sldLayoutMkLst>
            <pc:docMk/>
            <pc:sldMasterMk cId="3906613354" sldId="2147483808"/>
            <pc:sldLayoutMk cId="91074860" sldId="2147483810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4:27.916" v="77"/>
          <pc:sldLayoutMkLst>
            <pc:docMk/>
            <pc:sldMasterMk cId="3906613354" sldId="2147483808"/>
            <pc:sldLayoutMk cId="244477022" sldId="2147483811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4:27.916" v="77"/>
          <pc:sldLayoutMkLst>
            <pc:docMk/>
            <pc:sldMasterMk cId="3906613354" sldId="2147483808"/>
            <pc:sldLayoutMk cId="3071595229" sldId="2147483812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4:27.916" v="77"/>
          <pc:sldLayoutMkLst>
            <pc:docMk/>
            <pc:sldMasterMk cId="3906613354" sldId="2147483808"/>
            <pc:sldLayoutMk cId="673639158" sldId="2147483813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4:27.916" v="77"/>
          <pc:sldLayoutMkLst>
            <pc:docMk/>
            <pc:sldMasterMk cId="3906613354" sldId="2147483808"/>
            <pc:sldLayoutMk cId="2086335940" sldId="2147483814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4:27.916" v="77"/>
          <pc:sldLayoutMkLst>
            <pc:docMk/>
            <pc:sldMasterMk cId="3906613354" sldId="2147483808"/>
            <pc:sldLayoutMk cId="1244090165" sldId="2147483815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4:27.916" v="77"/>
          <pc:sldLayoutMkLst>
            <pc:docMk/>
            <pc:sldMasterMk cId="3906613354" sldId="2147483808"/>
            <pc:sldLayoutMk cId="1405882336" sldId="2147483816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4:27.916" v="77"/>
          <pc:sldLayoutMkLst>
            <pc:docMk/>
            <pc:sldMasterMk cId="3906613354" sldId="2147483808"/>
            <pc:sldLayoutMk cId="1034235827" sldId="2147483817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4:27.916" v="77"/>
          <pc:sldLayoutMkLst>
            <pc:docMk/>
            <pc:sldMasterMk cId="3906613354" sldId="2147483808"/>
            <pc:sldLayoutMk cId="1549464927" sldId="2147483818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4:27.916" v="77"/>
          <pc:sldLayoutMkLst>
            <pc:docMk/>
            <pc:sldMasterMk cId="3906613354" sldId="2147483808"/>
            <pc:sldLayoutMk cId="1097871644" sldId="2147483819"/>
          </pc:sldLayoutMkLst>
        </pc:sldLayoutChg>
      </pc:sldMasterChg>
      <pc:sldMasterChg chg="add del addSldLayout delSldLayout modSldLayout">
        <pc:chgData name="Małgorzata Jankowska" userId="9c197fbe66e9daf6" providerId="Windows Live" clId="Web-{A8FCC579-6BBD-43F9-A13C-F586CC7737A8}" dt="2020-04-28T07:54:44.620" v="78"/>
        <pc:sldMasterMkLst>
          <pc:docMk/>
          <pc:sldMasterMk cId="4206126850" sldId="2147483820"/>
        </pc:sldMasterMkLst>
        <pc:sldLayoutChg chg="add del mod replId">
          <pc:chgData name="Małgorzata Jankowska" userId="9c197fbe66e9daf6" providerId="Windows Live" clId="Web-{A8FCC579-6BBD-43F9-A13C-F586CC7737A8}" dt="2020-04-28T07:54:44.620" v="78"/>
          <pc:sldLayoutMkLst>
            <pc:docMk/>
            <pc:sldMasterMk cId="4206126850" sldId="2147483820"/>
            <pc:sldLayoutMk cId="863235189" sldId="2147483821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4:44.620" v="78"/>
          <pc:sldLayoutMkLst>
            <pc:docMk/>
            <pc:sldMasterMk cId="4206126850" sldId="2147483820"/>
            <pc:sldLayoutMk cId="1809422301" sldId="2147483822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4:44.620" v="78"/>
          <pc:sldLayoutMkLst>
            <pc:docMk/>
            <pc:sldMasterMk cId="4206126850" sldId="2147483820"/>
            <pc:sldLayoutMk cId="380406044" sldId="2147483823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4:44.620" v="78"/>
          <pc:sldLayoutMkLst>
            <pc:docMk/>
            <pc:sldMasterMk cId="4206126850" sldId="2147483820"/>
            <pc:sldLayoutMk cId="1707935900" sldId="2147483824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4:44.620" v="78"/>
          <pc:sldLayoutMkLst>
            <pc:docMk/>
            <pc:sldMasterMk cId="4206126850" sldId="2147483820"/>
            <pc:sldLayoutMk cId="971754316" sldId="2147483825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4:44.620" v="78"/>
          <pc:sldLayoutMkLst>
            <pc:docMk/>
            <pc:sldMasterMk cId="4206126850" sldId="2147483820"/>
            <pc:sldLayoutMk cId="923344124" sldId="2147483826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4:44.620" v="78"/>
          <pc:sldLayoutMkLst>
            <pc:docMk/>
            <pc:sldMasterMk cId="4206126850" sldId="2147483820"/>
            <pc:sldLayoutMk cId="3839108190" sldId="2147483827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4:44.620" v="78"/>
          <pc:sldLayoutMkLst>
            <pc:docMk/>
            <pc:sldMasterMk cId="4206126850" sldId="2147483820"/>
            <pc:sldLayoutMk cId="1893593775" sldId="2147483828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4:44.620" v="78"/>
          <pc:sldLayoutMkLst>
            <pc:docMk/>
            <pc:sldMasterMk cId="4206126850" sldId="2147483820"/>
            <pc:sldLayoutMk cId="2987365035" sldId="2147483829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4:44.620" v="78"/>
          <pc:sldLayoutMkLst>
            <pc:docMk/>
            <pc:sldMasterMk cId="4206126850" sldId="2147483820"/>
            <pc:sldLayoutMk cId="115267540" sldId="2147483830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4:44.620" v="78"/>
          <pc:sldLayoutMkLst>
            <pc:docMk/>
            <pc:sldMasterMk cId="4206126850" sldId="2147483820"/>
            <pc:sldLayoutMk cId="2968079271" sldId="2147483831"/>
          </pc:sldLayoutMkLst>
        </pc:sldLayoutChg>
      </pc:sldMasterChg>
      <pc:sldMasterChg chg="add del addSldLayout delSldLayout modSldLayout">
        <pc:chgData name="Małgorzata Jankowska" userId="9c197fbe66e9daf6" providerId="Windows Live" clId="Web-{A8FCC579-6BBD-43F9-A13C-F586CC7737A8}" dt="2020-04-28T07:54:52.417" v="79"/>
        <pc:sldMasterMkLst>
          <pc:docMk/>
          <pc:sldMasterMk cId="2834390148" sldId="2147483832"/>
        </pc:sldMasterMkLst>
        <pc:sldLayoutChg chg="add del mod replId">
          <pc:chgData name="Małgorzata Jankowska" userId="9c197fbe66e9daf6" providerId="Windows Live" clId="Web-{A8FCC579-6BBD-43F9-A13C-F586CC7737A8}" dt="2020-04-28T07:54:52.417" v="79"/>
          <pc:sldLayoutMkLst>
            <pc:docMk/>
            <pc:sldMasterMk cId="2834390148" sldId="2147483832"/>
            <pc:sldLayoutMk cId="1974821862" sldId="2147483833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4:52.417" v="79"/>
          <pc:sldLayoutMkLst>
            <pc:docMk/>
            <pc:sldMasterMk cId="2834390148" sldId="2147483832"/>
            <pc:sldLayoutMk cId="1751310780" sldId="2147483834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4:52.417" v="79"/>
          <pc:sldLayoutMkLst>
            <pc:docMk/>
            <pc:sldMasterMk cId="2834390148" sldId="2147483832"/>
            <pc:sldLayoutMk cId="3493752072" sldId="2147483835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4:52.417" v="79"/>
          <pc:sldLayoutMkLst>
            <pc:docMk/>
            <pc:sldMasterMk cId="2834390148" sldId="2147483832"/>
            <pc:sldLayoutMk cId="3700807893" sldId="2147483836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4:52.417" v="79"/>
          <pc:sldLayoutMkLst>
            <pc:docMk/>
            <pc:sldMasterMk cId="2834390148" sldId="2147483832"/>
            <pc:sldLayoutMk cId="816162352" sldId="2147483837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4:52.417" v="79"/>
          <pc:sldLayoutMkLst>
            <pc:docMk/>
            <pc:sldMasterMk cId="2834390148" sldId="2147483832"/>
            <pc:sldLayoutMk cId="3557954477" sldId="2147483838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4:52.417" v="79"/>
          <pc:sldLayoutMkLst>
            <pc:docMk/>
            <pc:sldMasterMk cId="2834390148" sldId="2147483832"/>
            <pc:sldLayoutMk cId="2692993031" sldId="2147483839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4:52.417" v="79"/>
          <pc:sldLayoutMkLst>
            <pc:docMk/>
            <pc:sldMasterMk cId="2834390148" sldId="2147483832"/>
            <pc:sldLayoutMk cId="2527867980" sldId="2147483840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4:52.417" v="79"/>
          <pc:sldLayoutMkLst>
            <pc:docMk/>
            <pc:sldMasterMk cId="2834390148" sldId="2147483832"/>
            <pc:sldLayoutMk cId="3701049882" sldId="2147483841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4:52.417" v="79"/>
          <pc:sldLayoutMkLst>
            <pc:docMk/>
            <pc:sldMasterMk cId="2834390148" sldId="2147483832"/>
            <pc:sldLayoutMk cId="3610925746" sldId="2147483842"/>
          </pc:sldLayoutMkLst>
        </pc:sldLayoutChg>
        <pc:sldLayoutChg chg="add del mod replId">
          <pc:chgData name="Małgorzata Jankowska" userId="9c197fbe66e9daf6" providerId="Windows Live" clId="Web-{A8FCC579-6BBD-43F9-A13C-F586CC7737A8}" dt="2020-04-28T07:54:52.417" v="79"/>
          <pc:sldLayoutMkLst>
            <pc:docMk/>
            <pc:sldMasterMk cId="2834390148" sldId="2147483832"/>
            <pc:sldLayoutMk cId="1904348733" sldId="2147483843"/>
          </pc:sldLayoutMkLst>
        </pc:sldLayoutChg>
      </pc:sldMasterChg>
      <pc:sldMasterChg chg="add addSldLayout modSldLayout">
        <pc:chgData name="Małgorzata Jankowska" userId="9c197fbe66e9daf6" providerId="Windows Live" clId="Web-{A8FCC579-6BBD-43F9-A13C-F586CC7737A8}" dt="2020-04-28T07:54:52.417" v="79"/>
        <pc:sldMasterMkLst>
          <pc:docMk/>
          <pc:sldMasterMk cId="636549137" sldId="2147483844"/>
        </pc:sldMasterMkLst>
        <pc:sldLayoutChg chg="add mod replId">
          <pc:chgData name="Małgorzata Jankowska" userId="9c197fbe66e9daf6" providerId="Windows Live" clId="Web-{A8FCC579-6BBD-43F9-A13C-F586CC7737A8}" dt="2020-04-28T07:54:52.417" v="79"/>
          <pc:sldLayoutMkLst>
            <pc:docMk/>
            <pc:sldMasterMk cId="636549137" sldId="2147483844"/>
            <pc:sldLayoutMk cId="2409595351" sldId="2147483845"/>
          </pc:sldLayoutMkLst>
        </pc:sldLayoutChg>
        <pc:sldLayoutChg chg="add mod replId">
          <pc:chgData name="Małgorzata Jankowska" userId="9c197fbe66e9daf6" providerId="Windows Live" clId="Web-{A8FCC579-6BBD-43F9-A13C-F586CC7737A8}" dt="2020-04-28T07:54:52.417" v="79"/>
          <pc:sldLayoutMkLst>
            <pc:docMk/>
            <pc:sldMasterMk cId="636549137" sldId="2147483844"/>
            <pc:sldLayoutMk cId="3341441798" sldId="2147483846"/>
          </pc:sldLayoutMkLst>
        </pc:sldLayoutChg>
        <pc:sldLayoutChg chg="add mod replId">
          <pc:chgData name="Małgorzata Jankowska" userId="9c197fbe66e9daf6" providerId="Windows Live" clId="Web-{A8FCC579-6BBD-43F9-A13C-F586CC7737A8}" dt="2020-04-28T07:54:52.417" v="79"/>
          <pc:sldLayoutMkLst>
            <pc:docMk/>
            <pc:sldMasterMk cId="636549137" sldId="2147483844"/>
            <pc:sldLayoutMk cId="930239697" sldId="2147483847"/>
          </pc:sldLayoutMkLst>
        </pc:sldLayoutChg>
        <pc:sldLayoutChg chg="add mod replId">
          <pc:chgData name="Małgorzata Jankowska" userId="9c197fbe66e9daf6" providerId="Windows Live" clId="Web-{A8FCC579-6BBD-43F9-A13C-F586CC7737A8}" dt="2020-04-28T07:54:52.417" v="79"/>
          <pc:sldLayoutMkLst>
            <pc:docMk/>
            <pc:sldMasterMk cId="636549137" sldId="2147483844"/>
            <pc:sldLayoutMk cId="3097528716" sldId="2147483848"/>
          </pc:sldLayoutMkLst>
        </pc:sldLayoutChg>
        <pc:sldLayoutChg chg="add mod replId">
          <pc:chgData name="Małgorzata Jankowska" userId="9c197fbe66e9daf6" providerId="Windows Live" clId="Web-{A8FCC579-6BBD-43F9-A13C-F586CC7737A8}" dt="2020-04-28T07:54:52.417" v="79"/>
          <pc:sldLayoutMkLst>
            <pc:docMk/>
            <pc:sldMasterMk cId="636549137" sldId="2147483844"/>
            <pc:sldLayoutMk cId="1805706716" sldId="2147483849"/>
          </pc:sldLayoutMkLst>
        </pc:sldLayoutChg>
        <pc:sldLayoutChg chg="add mod replId">
          <pc:chgData name="Małgorzata Jankowska" userId="9c197fbe66e9daf6" providerId="Windows Live" clId="Web-{A8FCC579-6BBD-43F9-A13C-F586CC7737A8}" dt="2020-04-28T07:54:52.417" v="79"/>
          <pc:sldLayoutMkLst>
            <pc:docMk/>
            <pc:sldMasterMk cId="636549137" sldId="2147483844"/>
            <pc:sldLayoutMk cId="2853108337" sldId="2147483850"/>
          </pc:sldLayoutMkLst>
        </pc:sldLayoutChg>
        <pc:sldLayoutChg chg="add mod replId">
          <pc:chgData name="Małgorzata Jankowska" userId="9c197fbe66e9daf6" providerId="Windows Live" clId="Web-{A8FCC579-6BBD-43F9-A13C-F586CC7737A8}" dt="2020-04-28T07:54:52.417" v="79"/>
          <pc:sldLayoutMkLst>
            <pc:docMk/>
            <pc:sldMasterMk cId="636549137" sldId="2147483844"/>
            <pc:sldLayoutMk cId="2790099472" sldId="2147483851"/>
          </pc:sldLayoutMkLst>
        </pc:sldLayoutChg>
        <pc:sldLayoutChg chg="add mod replId">
          <pc:chgData name="Małgorzata Jankowska" userId="9c197fbe66e9daf6" providerId="Windows Live" clId="Web-{A8FCC579-6BBD-43F9-A13C-F586CC7737A8}" dt="2020-04-28T07:54:52.417" v="79"/>
          <pc:sldLayoutMkLst>
            <pc:docMk/>
            <pc:sldMasterMk cId="636549137" sldId="2147483844"/>
            <pc:sldLayoutMk cId="906976295" sldId="2147483852"/>
          </pc:sldLayoutMkLst>
        </pc:sldLayoutChg>
        <pc:sldLayoutChg chg="add mod replId">
          <pc:chgData name="Małgorzata Jankowska" userId="9c197fbe66e9daf6" providerId="Windows Live" clId="Web-{A8FCC579-6BBD-43F9-A13C-F586CC7737A8}" dt="2020-04-28T07:54:52.417" v="79"/>
          <pc:sldLayoutMkLst>
            <pc:docMk/>
            <pc:sldMasterMk cId="636549137" sldId="2147483844"/>
            <pc:sldLayoutMk cId="3181385722" sldId="2147483853"/>
          </pc:sldLayoutMkLst>
        </pc:sldLayoutChg>
        <pc:sldLayoutChg chg="add mod replId">
          <pc:chgData name="Małgorzata Jankowska" userId="9c197fbe66e9daf6" providerId="Windows Live" clId="Web-{A8FCC579-6BBD-43F9-A13C-F586CC7737A8}" dt="2020-04-28T07:54:52.417" v="79"/>
          <pc:sldLayoutMkLst>
            <pc:docMk/>
            <pc:sldMasterMk cId="636549137" sldId="2147483844"/>
            <pc:sldLayoutMk cId="755142755" sldId="2147483854"/>
          </pc:sldLayoutMkLst>
        </pc:sldLayoutChg>
        <pc:sldLayoutChg chg="add mod replId">
          <pc:chgData name="Małgorzata Jankowska" userId="9c197fbe66e9daf6" providerId="Windows Live" clId="Web-{A8FCC579-6BBD-43F9-A13C-F586CC7737A8}" dt="2020-04-28T07:54:52.417" v="79"/>
          <pc:sldLayoutMkLst>
            <pc:docMk/>
            <pc:sldMasterMk cId="636549137" sldId="2147483844"/>
            <pc:sldLayoutMk cId="3169856575" sldId="2147483855"/>
          </pc:sldLayoutMkLst>
        </pc:sldLayoutChg>
        <pc:sldLayoutChg chg="add mod replId">
          <pc:chgData name="Małgorzata Jankowska" userId="9c197fbe66e9daf6" providerId="Windows Live" clId="Web-{A8FCC579-6BBD-43F9-A13C-F586CC7737A8}" dt="2020-04-28T07:54:52.417" v="79"/>
          <pc:sldLayoutMkLst>
            <pc:docMk/>
            <pc:sldMasterMk cId="636549137" sldId="2147483844"/>
            <pc:sldLayoutMk cId="3787070554" sldId="2147483856"/>
          </pc:sldLayoutMkLst>
        </pc:sldLayoutChg>
        <pc:sldLayoutChg chg="add mod replId">
          <pc:chgData name="Małgorzata Jankowska" userId="9c197fbe66e9daf6" providerId="Windows Live" clId="Web-{A8FCC579-6BBD-43F9-A13C-F586CC7737A8}" dt="2020-04-28T07:54:52.417" v="79"/>
          <pc:sldLayoutMkLst>
            <pc:docMk/>
            <pc:sldMasterMk cId="636549137" sldId="2147483844"/>
            <pc:sldLayoutMk cId="2930493194" sldId="2147483857"/>
          </pc:sldLayoutMkLst>
        </pc:sldLayoutChg>
        <pc:sldLayoutChg chg="add mod replId">
          <pc:chgData name="Małgorzata Jankowska" userId="9c197fbe66e9daf6" providerId="Windows Live" clId="Web-{A8FCC579-6BBD-43F9-A13C-F586CC7737A8}" dt="2020-04-28T07:54:52.417" v="79"/>
          <pc:sldLayoutMkLst>
            <pc:docMk/>
            <pc:sldMasterMk cId="636549137" sldId="2147483844"/>
            <pc:sldLayoutMk cId="986010037" sldId="2147483858"/>
          </pc:sldLayoutMkLst>
        </pc:sldLayoutChg>
        <pc:sldLayoutChg chg="add mod replId">
          <pc:chgData name="Małgorzata Jankowska" userId="9c197fbe66e9daf6" providerId="Windows Live" clId="Web-{A8FCC579-6BBD-43F9-A13C-F586CC7737A8}" dt="2020-04-28T07:54:52.417" v="79"/>
          <pc:sldLayoutMkLst>
            <pc:docMk/>
            <pc:sldMasterMk cId="636549137" sldId="2147483844"/>
            <pc:sldLayoutMk cId="2462116918" sldId="2147483859"/>
          </pc:sldLayoutMkLst>
        </pc:sldLayoutChg>
        <pc:sldLayoutChg chg="add mod replId">
          <pc:chgData name="Małgorzata Jankowska" userId="9c197fbe66e9daf6" providerId="Windows Live" clId="Web-{A8FCC579-6BBD-43F9-A13C-F586CC7737A8}" dt="2020-04-28T07:54:52.417" v="79"/>
          <pc:sldLayoutMkLst>
            <pc:docMk/>
            <pc:sldMasterMk cId="636549137" sldId="2147483844"/>
            <pc:sldLayoutMk cId="2908643790" sldId="2147483860"/>
          </pc:sldLayoutMkLst>
        </pc:sldLayoutChg>
        <pc:sldLayoutChg chg="add mod replId">
          <pc:chgData name="Małgorzata Jankowska" userId="9c197fbe66e9daf6" providerId="Windows Live" clId="Web-{A8FCC579-6BBD-43F9-A13C-F586CC7737A8}" dt="2020-04-28T07:54:52.417" v="79"/>
          <pc:sldLayoutMkLst>
            <pc:docMk/>
            <pc:sldMasterMk cId="636549137" sldId="2147483844"/>
            <pc:sldLayoutMk cId="1598404520" sldId="2147483861"/>
          </pc:sldLayoutMkLst>
        </pc:sldLayoutChg>
      </pc:sldMasterChg>
    </pc:docChg>
  </pc:docChgLst>
  <pc:docChgLst>
    <pc:chgData name="Małgorzata Jankowska" userId="9c197fbe66e9daf6" providerId="Windows Live" clId="Web-{BD50B326-3A19-49AF-A87D-10BC15B4933E}"/>
    <pc:docChg chg="modSld">
      <pc:chgData name="Małgorzata Jankowska" userId="9c197fbe66e9daf6" providerId="Windows Live" clId="Web-{BD50B326-3A19-49AF-A87D-10BC15B4933E}" dt="2020-04-27T17:48:41.240" v="31" actId="14100"/>
      <pc:docMkLst>
        <pc:docMk/>
      </pc:docMkLst>
      <pc:sldChg chg="modSp">
        <pc:chgData name="Małgorzata Jankowska" userId="9c197fbe66e9daf6" providerId="Windows Live" clId="Web-{BD50B326-3A19-49AF-A87D-10BC15B4933E}" dt="2020-04-27T17:48:41.240" v="31" actId="14100"/>
        <pc:sldMkLst>
          <pc:docMk/>
          <pc:sldMk cId="650317164" sldId="256"/>
        </pc:sldMkLst>
        <pc:spChg chg="mod">
          <ac:chgData name="Małgorzata Jankowska" userId="9c197fbe66e9daf6" providerId="Windows Live" clId="Web-{BD50B326-3A19-49AF-A87D-10BC15B4933E}" dt="2020-04-27T17:47:44.787" v="0" actId="20577"/>
          <ac:spMkLst>
            <pc:docMk/>
            <pc:sldMk cId="650317164" sldId="256"/>
            <ac:spMk id="2" creationId="{00000000-0000-0000-0000-000000000000}"/>
          </ac:spMkLst>
        </pc:spChg>
        <pc:spChg chg="mod">
          <ac:chgData name="Małgorzata Jankowska" userId="9c197fbe66e9daf6" providerId="Windows Live" clId="Web-{BD50B326-3A19-49AF-A87D-10BC15B4933E}" dt="2020-04-27T17:48:41.240" v="31" actId="14100"/>
          <ac:spMkLst>
            <pc:docMk/>
            <pc:sldMk cId="650317164" sldId="256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9595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142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8565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70705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4931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860100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1169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6437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404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441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239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528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706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108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99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976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385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5491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  <p:sldLayoutId id="2147483856" r:id="rId12"/>
    <p:sldLayoutId id="2147483857" r:id="rId13"/>
    <p:sldLayoutId id="2147483858" r:id="rId14"/>
    <p:sldLayoutId id="2147483859" r:id="rId15"/>
    <p:sldLayoutId id="2147483860" r:id="rId16"/>
    <p:sldLayoutId id="214748386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rejswnieznane.blogspot.com/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Rectangle 77">
            <a:extLst>
              <a:ext uri="{FF2B5EF4-FFF2-40B4-BE49-F238E27FC236}">
                <a16:creationId xmlns:a16="http://schemas.microsoft.com/office/drawing/2014/main" id="{991E317B-75E3-4171-A07A-B263C1D6DC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71456" y="1377701"/>
            <a:ext cx="3971902" cy="1479153"/>
          </a:xfrm>
        </p:spPr>
        <p:txBody>
          <a:bodyPr>
            <a:normAutofit/>
          </a:bodyPr>
          <a:lstStyle/>
          <a:p>
            <a:pPr algn="ctr"/>
            <a:r>
              <a:rPr lang="pl-PL" sz="5400" dirty="0">
                <a:solidFill>
                  <a:srgbClr val="FFFFFF"/>
                </a:solidFill>
                <a:cs typeface="Calibri Light"/>
              </a:rPr>
              <a:t>Jurata</a:t>
            </a:r>
            <a:endParaRPr lang="pl-PL" sz="5400" dirty="0">
              <a:solidFill>
                <a:srgbClr val="FFFFFF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274404" y="2965631"/>
            <a:ext cx="4583789" cy="1564744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pl-PL" sz="4000">
                <a:solidFill>
                  <a:srgbClr val="0F496F"/>
                </a:solidFill>
                <a:cs typeface="Calibri"/>
              </a:rPr>
              <a:t>- Królowa Bałtyku</a:t>
            </a:r>
            <a:endParaRPr lang="pl-PL" sz="4000">
              <a:solidFill>
                <a:srgbClr val="0F496F"/>
              </a:solidFill>
            </a:endParaRPr>
          </a:p>
        </p:txBody>
      </p:sp>
      <p:sp useBgFill="1">
        <p:nvSpPr>
          <p:cNvPr id="80" name="Snip Diagonal Corner Rectangle 6">
            <a:extLst>
              <a:ext uri="{FF2B5EF4-FFF2-40B4-BE49-F238E27FC236}">
                <a16:creationId xmlns:a16="http://schemas.microsoft.com/office/drawing/2014/main" id="{4A9B19C2-B29A-4924-9E7E-6FBF17F585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000" y="620722"/>
            <a:ext cx="6418778" cy="5286838"/>
          </a:xfrm>
          <a:prstGeom prst="snip2DiagRect">
            <a:avLst>
              <a:gd name="adj1" fmla="val 10973"/>
              <a:gd name="adj2" fmla="val 0"/>
            </a:avLst>
          </a:prstGeom>
          <a:ln>
            <a:noFill/>
          </a:ln>
          <a:effectLst>
            <a:innerShdw blurRad="57150" dist="38100" dir="14460000">
              <a:prstClr val="black">
                <a:alpha val="7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braz 4" descr="Obraz zawierający kolorowy, tkanina, grupa, stojące&#10;&#10;Opis wygenerowany przy bardzo wysokim poziomie pewności">
            <a:extLst>
              <a:ext uri="{FF2B5EF4-FFF2-40B4-BE49-F238E27FC236}">
                <a16:creationId xmlns:a16="http://schemas.microsoft.com/office/drawing/2014/main" id="{2424DE80-D681-4DA4-B783-86028984DFB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0356" b="1"/>
          <a:stretch/>
        </p:blipFill>
        <p:spPr>
          <a:xfrm>
            <a:off x="1101217" y="1340146"/>
            <a:ext cx="5450437" cy="3847989"/>
          </a:xfrm>
          <a:prstGeom prst="rect">
            <a:avLst/>
          </a:prstGeom>
        </p:spPr>
      </p:pic>
      <p:grpSp>
        <p:nvGrpSpPr>
          <p:cNvPr id="82" name="Group 81">
            <a:extLst>
              <a:ext uri="{FF2B5EF4-FFF2-40B4-BE49-F238E27FC236}">
                <a16:creationId xmlns:a16="http://schemas.microsoft.com/office/drawing/2014/main" id="{34C85634-D5F5-4047-8F35-F4B1F50AB1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1224BF71-948F-411D-AA79-8B23157151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434B4526-E715-4199-A597-CD757CB4A0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35E295A6-48D5-4F9E-A32C-5D87EAA5E7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E10BF5B3-9260-4D36-BB24-07BC414B9D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AAE0C886-FA2E-4E7C-BC00-8397AAEC86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503171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2B54EC1-D0F9-4C8A-8D89-74C9D7AA1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7156" y="2416993"/>
            <a:ext cx="5543910" cy="1507067"/>
          </a:xfrm>
        </p:spPr>
        <p:txBody>
          <a:bodyPr>
            <a:normAutofit/>
          </a:bodyPr>
          <a:lstStyle/>
          <a:p>
            <a:r>
              <a:rPr lang="pl-PL" sz="1800" cap="none" dirty="0"/>
              <a:t>Opracowanie: Małgorzata Jankowska</a:t>
            </a:r>
            <a:br>
              <a:rPr lang="pl-PL" sz="1800" cap="none" dirty="0"/>
            </a:br>
            <a:r>
              <a:rPr lang="pl-PL" sz="1800" cap="none" dirty="0" err="1"/>
              <a:t>żródło</a:t>
            </a:r>
            <a:r>
              <a:rPr lang="pl-PL" sz="1800" cap="none" dirty="0"/>
              <a:t>: </a:t>
            </a:r>
            <a:r>
              <a:rPr lang="pl-PL" sz="1800" cap="none" dirty="0">
                <a:ea typeface="+mj-lt"/>
                <a:cs typeface="+mj-lt"/>
                <a:hlinkClick r:id="rId2"/>
              </a:rPr>
              <a:t>https://rejswnieznane.blogspot.com/</a:t>
            </a:r>
            <a:endParaRPr lang="pl-PL" sz="1800" cap="none" dirty="0"/>
          </a:p>
        </p:txBody>
      </p:sp>
    </p:spTree>
    <p:extLst>
      <p:ext uri="{BB962C8B-B14F-4D97-AF65-F5344CB8AC3E}">
        <p14:creationId xmlns:p14="http://schemas.microsoft.com/office/powerpoint/2010/main" val="3232702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5" descr="Obraz zawierający stół, siedzi, grupa, różny&#10;&#10;Opis wygenerowany przy bardzo wysokim poziomie pewności">
            <a:extLst>
              <a:ext uri="{FF2B5EF4-FFF2-40B4-BE49-F238E27FC236}">
                <a16:creationId xmlns:a16="http://schemas.microsoft.com/office/drawing/2014/main" id="{6C289FB5-4D1B-4D08-9F26-64B9FC93F684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l="20403" r="20403"/>
          <a:stretch/>
        </p:blipFill>
        <p:spPr/>
      </p:pic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2E4BA7D-B34E-4D93-ABFC-69DCF8C50E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06574" y="1046422"/>
            <a:ext cx="6912540" cy="4438255"/>
          </a:xfrm>
        </p:spPr>
        <p:txBody>
          <a:bodyPr>
            <a:noAutofit/>
          </a:bodyPr>
          <a:lstStyle/>
          <a:p>
            <a:pPr algn="just"/>
            <a:r>
              <a:rPr lang="pl-PL" sz="2400" dirty="0">
                <a:solidFill>
                  <a:srgbClr val="052F61"/>
                </a:solidFill>
                <a:ea typeface="+mn-lt"/>
                <a:cs typeface="+mn-lt"/>
              </a:rPr>
              <a:t>W głębinach Bałtyku znajdował się kiedyś wspaniały pałac, zbudowany z bursztynu, w którym zamieszkiwała królowa morza - piękna Jurata. Otoczona boginkami, panowała nad wszystkimi morskimi stworzeniami. A ponieważ serce miała dobre, krzywdy najmniejszej zrobić im nie pozwoliła. Toteż służyły jej wiernie nie tylko dworki - boginki, ale łososie i węgorze, szproty i śledzie, dorsze i makrele -jednym słowem cały podwodny świat.</a:t>
            </a:r>
            <a:endParaRPr lang="pl-PL" sz="2400">
              <a:solidFill>
                <a:srgbClr val="052F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656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8FD48FB1-66D8-4676-B0AA-C139A1DB78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F033F5AE-6728-4F19-8DED-658E674B3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82C7D74A-18BA-4709-A808-44E8815C4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>
            <a:extLst>
              <a:ext uri="{FF2B5EF4-FFF2-40B4-BE49-F238E27FC236}">
                <a16:creationId xmlns:a16="http://schemas.microsoft.com/office/drawing/2014/main" id="{B5164A3F-1561-4039-8185-AB0EEB713E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2A35DB53-42BE-460E-9CA1-1294C98463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 useBgFill="1">
        <p:nvSpPr>
          <p:cNvPr id="161" name="Rectangle 160">
            <a:extLst>
              <a:ext uri="{FF2B5EF4-FFF2-40B4-BE49-F238E27FC236}">
                <a16:creationId xmlns:a16="http://schemas.microsoft.com/office/drawing/2014/main" id="{211F35AE-7F5A-42E1-B3B2-146E628EED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az 5" descr="Obraz zawierający stół, żywność, siedzi, tort&#10;&#10;Opis wygenerowany przy bardzo wysokim poziomie pewności">
            <a:extLst>
              <a:ext uri="{FF2B5EF4-FFF2-40B4-BE49-F238E27FC236}">
                <a16:creationId xmlns:a16="http://schemas.microsoft.com/office/drawing/2014/main" id="{B6FAF5B0-AB5B-4471-A821-29DD87C0099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00" r="13325"/>
          <a:stretch/>
        </p:blipFill>
        <p:spPr>
          <a:xfrm>
            <a:off x="2236965" y="258332"/>
            <a:ext cx="7069347" cy="2702096"/>
          </a:xfrm>
          <a:custGeom>
            <a:avLst/>
            <a:gdLst/>
            <a:ahLst/>
            <a:cxnLst/>
            <a:rect l="l" t="t" r="r" b="b"/>
            <a:pathLst>
              <a:path w="7543799" h="2917756">
                <a:moveTo>
                  <a:pt x="325906" y="0"/>
                </a:moveTo>
                <a:lnTo>
                  <a:pt x="7543799" y="0"/>
                </a:lnTo>
                <a:lnTo>
                  <a:pt x="7543799" y="2601638"/>
                </a:lnTo>
                <a:lnTo>
                  <a:pt x="7227681" y="2917756"/>
                </a:lnTo>
                <a:lnTo>
                  <a:pt x="0" y="2917756"/>
                </a:lnTo>
                <a:lnTo>
                  <a:pt x="0" y="325906"/>
                </a:lnTo>
                <a:close/>
              </a:path>
            </a:pathLst>
          </a:custGeom>
          <a:ln w="15875">
            <a:solidFill>
              <a:srgbClr val="FFFFFF">
                <a:alpha val="40000"/>
              </a:srgb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</p:pic>
      <p:grpSp>
        <p:nvGrpSpPr>
          <p:cNvPr id="163" name="Group 162">
            <a:extLst>
              <a:ext uri="{FF2B5EF4-FFF2-40B4-BE49-F238E27FC236}">
                <a16:creationId xmlns:a16="http://schemas.microsoft.com/office/drawing/2014/main" id="{A4D0269D-39E2-42E4-AD56-F65D629C9E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64" name="Straight Connector 163">
              <a:extLst>
                <a:ext uri="{FF2B5EF4-FFF2-40B4-BE49-F238E27FC236}">
                  <a16:creationId xmlns:a16="http://schemas.microsoft.com/office/drawing/2014/main" id="{DC4175A4-E4D7-4D1A-93E8-FD679229FC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>
              <a:extLst>
                <a:ext uri="{FF2B5EF4-FFF2-40B4-BE49-F238E27FC236}">
                  <a16:creationId xmlns:a16="http://schemas.microsoft.com/office/drawing/2014/main" id="{D45E9403-561B-4CEC-B6F7-9BD476FB43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>
              <a:extLst>
                <a:ext uri="{FF2B5EF4-FFF2-40B4-BE49-F238E27FC236}">
                  <a16:creationId xmlns:a16="http://schemas.microsoft.com/office/drawing/2014/main" id="{9FE00C17-2C9E-48CF-9BC3-61B34FD132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>
              <a:extLst>
                <a:ext uri="{FF2B5EF4-FFF2-40B4-BE49-F238E27FC236}">
                  <a16:creationId xmlns:a16="http://schemas.microsoft.com/office/drawing/2014/main" id="{CA37D796-28F7-4A9C-AD5B-7D8CCE81EE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id="{02E25AE7-6B25-4C75-85E5-733E8A4CE0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Symbol zastępczy tekstu 39">
            <a:extLst>
              <a:ext uri="{FF2B5EF4-FFF2-40B4-BE49-F238E27FC236}">
                <a16:creationId xmlns:a16="http://schemas.microsoft.com/office/drawing/2014/main" id="{B3425D7A-C297-448A-81F3-3B81405D5CD4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1291883" y="2952147"/>
            <a:ext cx="9223645" cy="365337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en-US" sz="2400" dirty="0">
                <a:solidFill>
                  <a:srgbClr val="052F61"/>
                </a:solidFill>
              </a:rPr>
              <a:t>Nic </a:t>
            </a:r>
            <a:r>
              <a:rPr lang="en-US" sz="2400" dirty="0" err="1">
                <a:solidFill>
                  <a:srgbClr val="052F61"/>
                </a:solidFill>
              </a:rPr>
              <a:t>też</a:t>
            </a:r>
            <a:r>
              <a:rPr lang="en-US" sz="2400" dirty="0">
                <a:solidFill>
                  <a:srgbClr val="052F61"/>
                </a:solidFill>
              </a:rPr>
              <a:t> </a:t>
            </a:r>
            <a:r>
              <a:rPr lang="en-US" sz="2400" dirty="0" err="1">
                <a:solidFill>
                  <a:srgbClr val="052F61"/>
                </a:solidFill>
              </a:rPr>
              <a:t>dziwnego</a:t>
            </a:r>
            <a:r>
              <a:rPr lang="en-US" sz="2400" dirty="0">
                <a:solidFill>
                  <a:srgbClr val="052F61"/>
                </a:solidFill>
              </a:rPr>
              <a:t>, </a:t>
            </a:r>
            <a:r>
              <a:rPr lang="en-US" sz="2400" dirty="0" err="1">
                <a:solidFill>
                  <a:srgbClr val="052F61"/>
                </a:solidFill>
              </a:rPr>
              <a:t>że</a:t>
            </a:r>
            <a:r>
              <a:rPr lang="en-US" sz="2400" dirty="0">
                <a:solidFill>
                  <a:srgbClr val="052F61"/>
                </a:solidFill>
              </a:rPr>
              <a:t> </a:t>
            </a:r>
            <a:r>
              <a:rPr lang="en-US" sz="2400" dirty="0" err="1">
                <a:solidFill>
                  <a:srgbClr val="052F61"/>
                </a:solidFill>
              </a:rPr>
              <a:t>wzburzyła</a:t>
            </a:r>
            <a:r>
              <a:rPr lang="en-US" sz="2400" dirty="0">
                <a:solidFill>
                  <a:srgbClr val="052F61"/>
                </a:solidFill>
              </a:rPr>
              <a:t> </a:t>
            </a:r>
            <a:r>
              <a:rPr lang="en-US" sz="2400" dirty="0" err="1">
                <a:solidFill>
                  <a:srgbClr val="052F61"/>
                </a:solidFill>
              </a:rPr>
              <a:t>i</a:t>
            </a:r>
            <a:r>
              <a:rPr lang="en-US" sz="2400" dirty="0">
                <a:solidFill>
                  <a:srgbClr val="052F61"/>
                </a:solidFill>
              </a:rPr>
              <a:t> </a:t>
            </a:r>
            <a:r>
              <a:rPr lang="en-US" sz="2400" dirty="0" err="1">
                <a:solidFill>
                  <a:srgbClr val="052F61"/>
                </a:solidFill>
              </a:rPr>
              <a:t>poruszyła</a:t>
            </a:r>
            <a:r>
              <a:rPr lang="en-US" sz="2400" dirty="0">
                <a:solidFill>
                  <a:srgbClr val="052F61"/>
                </a:solidFill>
              </a:rPr>
              <a:t> </a:t>
            </a:r>
            <a:r>
              <a:rPr lang="en-US" sz="2400" dirty="0" err="1">
                <a:solidFill>
                  <a:srgbClr val="052F61"/>
                </a:solidFill>
              </a:rPr>
              <a:t>ją</a:t>
            </a:r>
            <a:r>
              <a:rPr lang="en-US" sz="2400" dirty="0">
                <a:solidFill>
                  <a:srgbClr val="052F61"/>
                </a:solidFill>
              </a:rPr>
              <a:t> do </a:t>
            </a:r>
            <a:r>
              <a:rPr lang="en-US" sz="2400" dirty="0" err="1">
                <a:solidFill>
                  <a:srgbClr val="052F61"/>
                </a:solidFill>
              </a:rPr>
              <a:t>głębi</a:t>
            </a:r>
            <a:r>
              <a:rPr lang="en-US" sz="2400" dirty="0">
                <a:solidFill>
                  <a:srgbClr val="052F61"/>
                </a:solidFill>
              </a:rPr>
              <a:t> </a:t>
            </a:r>
            <a:r>
              <a:rPr lang="en-US" sz="2400" dirty="0" err="1">
                <a:solidFill>
                  <a:srgbClr val="052F61"/>
                </a:solidFill>
              </a:rPr>
              <a:t>wiadomość</a:t>
            </a:r>
            <a:r>
              <a:rPr lang="en-US" sz="2400" dirty="0">
                <a:solidFill>
                  <a:srgbClr val="052F61"/>
                </a:solidFill>
              </a:rPr>
              <a:t> o </a:t>
            </a:r>
            <a:r>
              <a:rPr lang="en-US" sz="2400" dirty="0" err="1">
                <a:solidFill>
                  <a:srgbClr val="052F61"/>
                </a:solidFill>
              </a:rPr>
              <a:t>jakimś</a:t>
            </a:r>
            <a:r>
              <a:rPr lang="en-US" sz="2400" dirty="0">
                <a:solidFill>
                  <a:srgbClr val="052F61"/>
                </a:solidFill>
              </a:rPr>
              <a:t> </a:t>
            </a:r>
            <a:r>
              <a:rPr lang="en-US" sz="2400" dirty="0" err="1">
                <a:solidFill>
                  <a:srgbClr val="052F61"/>
                </a:solidFill>
              </a:rPr>
              <a:t>młodym</a:t>
            </a:r>
            <a:r>
              <a:rPr lang="en-US" sz="2400" dirty="0">
                <a:solidFill>
                  <a:srgbClr val="052F61"/>
                </a:solidFill>
              </a:rPr>
              <a:t> </a:t>
            </a:r>
            <a:r>
              <a:rPr lang="en-US" sz="2400" dirty="0" err="1">
                <a:solidFill>
                  <a:srgbClr val="052F61"/>
                </a:solidFill>
              </a:rPr>
              <a:t>rybaku</a:t>
            </a:r>
            <a:r>
              <a:rPr lang="en-US" sz="2400" dirty="0">
                <a:solidFill>
                  <a:srgbClr val="052F61"/>
                </a:solidFill>
              </a:rPr>
              <a:t>, co to </a:t>
            </a:r>
            <a:r>
              <a:rPr lang="en-US" sz="2400" dirty="0" err="1">
                <a:solidFill>
                  <a:srgbClr val="052F61"/>
                </a:solidFill>
              </a:rPr>
              <a:t>sieci</a:t>
            </a:r>
            <a:r>
              <a:rPr lang="en-US" sz="2400" dirty="0">
                <a:solidFill>
                  <a:srgbClr val="052F61"/>
                </a:solidFill>
              </a:rPr>
              <a:t> </a:t>
            </a:r>
            <a:r>
              <a:rPr lang="en-US" sz="2400" dirty="0" err="1">
                <a:solidFill>
                  <a:srgbClr val="052F61"/>
                </a:solidFill>
              </a:rPr>
              <a:t>zarzuca</a:t>
            </a:r>
            <a:r>
              <a:rPr lang="en-US" sz="2400" dirty="0">
                <a:solidFill>
                  <a:srgbClr val="052F61"/>
                </a:solidFill>
              </a:rPr>
              <a:t> </a:t>
            </a:r>
            <a:r>
              <a:rPr lang="en-US" sz="2400" dirty="0" err="1">
                <a:solidFill>
                  <a:srgbClr val="052F61"/>
                </a:solidFill>
              </a:rPr>
              <a:t>i</a:t>
            </a:r>
            <a:r>
              <a:rPr lang="en-US" sz="2400" dirty="0">
                <a:solidFill>
                  <a:srgbClr val="052F61"/>
                </a:solidFill>
              </a:rPr>
              <a:t> </a:t>
            </a:r>
            <a:r>
              <a:rPr lang="en-US" sz="2400" dirty="0" err="1">
                <a:solidFill>
                  <a:srgbClr val="052F61"/>
                </a:solidFill>
              </a:rPr>
              <a:t>jej</a:t>
            </a:r>
            <a:r>
              <a:rPr lang="en-US" sz="2400" dirty="0">
                <a:solidFill>
                  <a:srgbClr val="052F61"/>
                </a:solidFill>
              </a:rPr>
              <a:t> </a:t>
            </a:r>
            <a:r>
              <a:rPr lang="en-US" sz="2400" dirty="0" err="1">
                <a:solidFill>
                  <a:srgbClr val="052F61"/>
                </a:solidFill>
              </a:rPr>
              <a:t>rybom</a:t>
            </a:r>
            <a:r>
              <a:rPr lang="en-US" sz="2400" dirty="0">
                <a:solidFill>
                  <a:srgbClr val="052F61"/>
                </a:solidFill>
              </a:rPr>
              <a:t> </a:t>
            </a:r>
            <a:r>
              <a:rPr lang="en-US" sz="2400" dirty="0" err="1">
                <a:solidFill>
                  <a:srgbClr val="052F61"/>
                </a:solidFill>
              </a:rPr>
              <a:t>zagraża</a:t>
            </a:r>
            <a:r>
              <a:rPr lang="en-US" sz="2400" dirty="0">
                <a:solidFill>
                  <a:srgbClr val="052F61"/>
                </a:solidFill>
              </a:rPr>
              <a:t>.</a:t>
            </a:r>
            <a:endParaRPr lang="pl-PL" sz="2400" dirty="0">
              <a:solidFill>
                <a:srgbClr val="052F61"/>
              </a:solidFill>
            </a:endParaRPr>
          </a:p>
          <a:p>
            <a:pPr marL="0" indent="0" algn="just">
              <a:lnSpc>
                <a:spcPct val="90000"/>
              </a:lnSpc>
              <a:buNone/>
            </a:pPr>
            <a:r>
              <a:rPr lang="en-US" sz="2400" dirty="0">
                <a:solidFill>
                  <a:srgbClr val="052F61"/>
                </a:solidFill>
              </a:rPr>
              <a:t>- Ta </a:t>
            </a:r>
            <a:r>
              <a:rPr lang="en-US" sz="2400" dirty="0" err="1">
                <a:solidFill>
                  <a:srgbClr val="052F61"/>
                </a:solidFill>
              </a:rPr>
              <a:t>zuchwałość</a:t>
            </a:r>
            <a:r>
              <a:rPr lang="en-US" sz="2400" dirty="0">
                <a:solidFill>
                  <a:srgbClr val="052F61"/>
                </a:solidFill>
              </a:rPr>
              <a:t> </a:t>
            </a:r>
            <a:r>
              <a:rPr lang="en-US" sz="2400" dirty="0" err="1">
                <a:solidFill>
                  <a:srgbClr val="052F61"/>
                </a:solidFill>
              </a:rPr>
              <a:t>musi</a:t>
            </a:r>
            <a:r>
              <a:rPr lang="en-US" sz="2400" dirty="0">
                <a:solidFill>
                  <a:srgbClr val="052F61"/>
                </a:solidFill>
              </a:rPr>
              <a:t> </a:t>
            </a:r>
            <a:r>
              <a:rPr lang="en-US" sz="2400" dirty="0" err="1">
                <a:solidFill>
                  <a:srgbClr val="052F61"/>
                </a:solidFill>
              </a:rPr>
              <a:t>być</a:t>
            </a:r>
            <a:r>
              <a:rPr lang="en-US" sz="2400" dirty="0">
                <a:solidFill>
                  <a:srgbClr val="052F61"/>
                </a:solidFill>
              </a:rPr>
              <a:t> </a:t>
            </a:r>
            <a:r>
              <a:rPr lang="en-US" sz="2400" dirty="0" err="1">
                <a:solidFill>
                  <a:srgbClr val="052F61"/>
                </a:solidFill>
              </a:rPr>
              <a:t>ukarana</a:t>
            </a:r>
            <a:r>
              <a:rPr lang="en-US" sz="2400" dirty="0">
                <a:solidFill>
                  <a:srgbClr val="052F61"/>
                </a:solidFill>
              </a:rPr>
              <a:t> - </a:t>
            </a:r>
            <a:r>
              <a:rPr lang="en-US" sz="2400" dirty="0" err="1">
                <a:solidFill>
                  <a:srgbClr val="052F61"/>
                </a:solidFill>
              </a:rPr>
              <a:t>powiedziała</a:t>
            </a:r>
            <a:r>
              <a:rPr lang="en-US" sz="2400" dirty="0">
                <a:solidFill>
                  <a:srgbClr val="052F61"/>
                </a:solidFill>
              </a:rPr>
              <a:t> do </a:t>
            </a:r>
            <a:r>
              <a:rPr lang="en-US" sz="2400" dirty="0" err="1">
                <a:solidFill>
                  <a:srgbClr val="052F61"/>
                </a:solidFill>
              </a:rPr>
              <a:t>swoich</a:t>
            </a:r>
            <a:r>
              <a:rPr lang="en-US" sz="2400" dirty="0">
                <a:solidFill>
                  <a:srgbClr val="052F61"/>
                </a:solidFill>
              </a:rPr>
              <a:t> </a:t>
            </a:r>
            <a:r>
              <a:rPr lang="en-US" sz="2400" dirty="0" err="1">
                <a:solidFill>
                  <a:srgbClr val="052F61"/>
                </a:solidFill>
              </a:rPr>
              <a:t>boginek</a:t>
            </a:r>
            <a:r>
              <a:rPr lang="en-US" sz="2400" dirty="0">
                <a:solidFill>
                  <a:srgbClr val="052F61"/>
                </a:solidFill>
              </a:rPr>
              <a:t> - </a:t>
            </a:r>
            <a:r>
              <a:rPr lang="en-US" sz="2400" dirty="0" err="1">
                <a:solidFill>
                  <a:srgbClr val="052F61"/>
                </a:solidFill>
              </a:rPr>
              <a:t>Nawet</a:t>
            </a:r>
            <a:r>
              <a:rPr lang="en-US" sz="2400" dirty="0">
                <a:solidFill>
                  <a:srgbClr val="052F61"/>
                </a:solidFill>
              </a:rPr>
              <a:t> ja, </a:t>
            </a:r>
            <a:r>
              <a:rPr lang="en-US" sz="2400" dirty="0" err="1">
                <a:solidFill>
                  <a:srgbClr val="052F61"/>
                </a:solidFill>
              </a:rPr>
              <a:t>królowa</a:t>
            </a:r>
            <a:r>
              <a:rPr lang="en-US" sz="2400" dirty="0">
                <a:solidFill>
                  <a:srgbClr val="052F61"/>
                </a:solidFill>
              </a:rPr>
              <a:t> </a:t>
            </a:r>
            <a:r>
              <a:rPr lang="en-US" sz="2400" dirty="0" err="1">
                <a:solidFill>
                  <a:srgbClr val="052F61"/>
                </a:solidFill>
              </a:rPr>
              <a:t>podmorskiego</a:t>
            </a:r>
            <a:r>
              <a:rPr lang="en-US" sz="2400" dirty="0">
                <a:solidFill>
                  <a:srgbClr val="052F61"/>
                </a:solidFill>
              </a:rPr>
              <a:t> </a:t>
            </a:r>
            <a:r>
              <a:rPr lang="en-US" sz="2400" dirty="0" err="1">
                <a:solidFill>
                  <a:srgbClr val="052F61"/>
                </a:solidFill>
              </a:rPr>
              <a:t>państwa</a:t>
            </a:r>
            <a:r>
              <a:rPr lang="en-US" sz="2400" dirty="0">
                <a:solidFill>
                  <a:srgbClr val="052F61"/>
                </a:solidFill>
              </a:rPr>
              <a:t>, </a:t>
            </a:r>
            <a:r>
              <a:rPr lang="en-US" sz="2400" dirty="0" err="1">
                <a:solidFill>
                  <a:srgbClr val="052F61"/>
                </a:solidFill>
              </a:rPr>
              <a:t>na</a:t>
            </a:r>
            <a:r>
              <a:rPr lang="en-US" sz="2400" dirty="0">
                <a:solidFill>
                  <a:srgbClr val="052F61"/>
                </a:solidFill>
              </a:rPr>
              <a:t> </a:t>
            </a:r>
            <a:r>
              <a:rPr lang="en-US" sz="2400" dirty="0" err="1">
                <a:solidFill>
                  <a:srgbClr val="052F61"/>
                </a:solidFill>
              </a:rPr>
              <a:t>życie</a:t>
            </a:r>
            <a:r>
              <a:rPr lang="en-US" sz="2400" dirty="0">
                <a:solidFill>
                  <a:srgbClr val="052F61"/>
                </a:solidFill>
              </a:rPr>
              <a:t> </a:t>
            </a:r>
            <a:r>
              <a:rPr lang="en-US" sz="2400" dirty="0" err="1">
                <a:solidFill>
                  <a:srgbClr val="052F61"/>
                </a:solidFill>
              </a:rPr>
              <a:t>najmniejszego</a:t>
            </a:r>
            <a:r>
              <a:rPr lang="en-US" sz="2400" dirty="0">
                <a:solidFill>
                  <a:srgbClr val="052F61"/>
                </a:solidFill>
              </a:rPr>
              <a:t> </a:t>
            </a:r>
            <a:r>
              <a:rPr lang="en-US" sz="2400" dirty="0" err="1">
                <a:solidFill>
                  <a:srgbClr val="052F61"/>
                </a:solidFill>
              </a:rPr>
              <a:t>szprota</a:t>
            </a:r>
            <a:r>
              <a:rPr lang="en-US" sz="2400" dirty="0">
                <a:solidFill>
                  <a:srgbClr val="052F61"/>
                </a:solidFill>
              </a:rPr>
              <a:t> </a:t>
            </a:r>
            <a:r>
              <a:rPr lang="en-US" sz="2400" dirty="0" err="1">
                <a:solidFill>
                  <a:srgbClr val="052F61"/>
                </a:solidFill>
              </a:rPr>
              <a:t>bym</a:t>
            </a:r>
            <a:r>
              <a:rPr lang="en-US" sz="2400" dirty="0">
                <a:solidFill>
                  <a:srgbClr val="052F61"/>
                </a:solidFill>
              </a:rPr>
              <a:t> </a:t>
            </a:r>
            <a:r>
              <a:rPr lang="en-US" sz="2400" dirty="0" err="1">
                <a:solidFill>
                  <a:srgbClr val="052F61"/>
                </a:solidFill>
              </a:rPr>
              <a:t>się</a:t>
            </a:r>
            <a:r>
              <a:rPr lang="en-US" sz="2400" dirty="0">
                <a:solidFill>
                  <a:srgbClr val="052F61"/>
                </a:solidFill>
              </a:rPr>
              <a:t> </a:t>
            </a:r>
            <a:r>
              <a:rPr lang="en-US" sz="2400" dirty="0" err="1">
                <a:solidFill>
                  <a:srgbClr val="052F61"/>
                </a:solidFill>
              </a:rPr>
              <a:t>nie</a:t>
            </a:r>
            <a:r>
              <a:rPr lang="en-US" sz="2400" dirty="0">
                <a:solidFill>
                  <a:srgbClr val="052F61"/>
                </a:solidFill>
              </a:rPr>
              <a:t> </a:t>
            </a:r>
            <a:r>
              <a:rPr lang="en-US" sz="2400" dirty="0" err="1">
                <a:solidFill>
                  <a:srgbClr val="052F61"/>
                </a:solidFill>
              </a:rPr>
              <a:t>targnęła</a:t>
            </a:r>
            <a:r>
              <a:rPr lang="en-US" sz="2400" dirty="0">
                <a:solidFill>
                  <a:srgbClr val="052F61"/>
                </a:solidFill>
              </a:rPr>
              <a:t>, </a:t>
            </a:r>
            <a:r>
              <a:rPr lang="en-US" sz="2400" dirty="0" err="1">
                <a:solidFill>
                  <a:srgbClr val="052F61"/>
                </a:solidFill>
              </a:rPr>
              <a:t>przeto</a:t>
            </a:r>
            <a:r>
              <a:rPr lang="en-US" sz="2400" dirty="0">
                <a:solidFill>
                  <a:srgbClr val="052F61"/>
                </a:solidFill>
              </a:rPr>
              <a:t> </a:t>
            </a:r>
            <a:r>
              <a:rPr lang="en-US" sz="2400" dirty="0" err="1">
                <a:solidFill>
                  <a:srgbClr val="052F61"/>
                </a:solidFill>
              </a:rPr>
              <a:t>nie</a:t>
            </a:r>
            <a:r>
              <a:rPr lang="en-US" sz="2400" dirty="0">
                <a:solidFill>
                  <a:srgbClr val="052F61"/>
                </a:solidFill>
              </a:rPr>
              <a:t> </a:t>
            </a:r>
            <a:r>
              <a:rPr lang="en-US" sz="2400" dirty="0" err="1">
                <a:solidFill>
                  <a:srgbClr val="052F61"/>
                </a:solidFill>
              </a:rPr>
              <a:t>pozwolę</a:t>
            </a:r>
            <a:r>
              <a:rPr lang="en-US" sz="2400" dirty="0">
                <a:solidFill>
                  <a:srgbClr val="052F61"/>
                </a:solidFill>
              </a:rPr>
              <a:t>, aby </a:t>
            </a:r>
            <a:r>
              <a:rPr lang="en-US" sz="2400" dirty="0" err="1">
                <a:solidFill>
                  <a:srgbClr val="052F61"/>
                </a:solidFill>
              </a:rPr>
              <a:t>uczynił</a:t>
            </a:r>
            <a:r>
              <a:rPr lang="en-US" sz="2400" dirty="0">
                <a:solidFill>
                  <a:srgbClr val="052F61"/>
                </a:solidFill>
              </a:rPr>
              <a:t> to </a:t>
            </a:r>
            <a:r>
              <a:rPr lang="en-US" sz="2400" dirty="0" err="1">
                <a:solidFill>
                  <a:srgbClr val="052F61"/>
                </a:solidFill>
              </a:rPr>
              <a:t>człowiek</a:t>
            </a:r>
            <a:r>
              <a:rPr lang="en-US" sz="2400" dirty="0">
                <a:solidFill>
                  <a:srgbClr val="052F61"/>
                </a:solidFill>
              </a:rPr>
              <a:t>. </a:t>
            </a:r>
            <a:r>
              <a:rPr lang="en-US" sz="2400" dirty="0" err="1">
                <a:solidFill>
                  <a:srgbClr val="052F61"/>
                </a:solidFill>
              </a:rPr>
              <a:t>Zwabimy</a:t>
            </a:r>
            <a:r>
              <a:rPr lang="en-US" sz="2400" dirty="0">
                <a:solidFill>
                  <a:srgbClr val="052F61"/>
                </a:solidFill>
              </a:rPr>
              <a:t> </a:t>
            </a:r>
            <a:r>
              <a:rPr lang="en-US" sz="2400" dirty="0" err="1">
                <a:solidFill>
                  <a:srgbClr val="052F61"/>
                </a:solidFill>
              </a:rPr>
              <a:t>zuchwalca</a:t>
            </a:r>
            <a:r>
              <a:rPr lang="en-US" sz="2400" dirty="0">
                <a:solidFill>
                  <a:srgbClr val="052F61"/>
                </a:solidFill>
              </a:rPr>
              <a:t> w </a:t>
            </a:r>
            <a:r>
              <a:rPr lang="en-US" sz="2400" dirty="0" err="1">
                <a:solidFill>
                  <a:srgbClr val="052F61"/>
                </a:solidFill>
              </a:rPr>
              <a:t>morskie</a:t>
            </a:r>
            <a:r>
              <a:rPr lang="en-US" sz="2400" dirty="0">
                <a:solidFill>
                  <a:srgbClr val="052F61"/>
                </a:solidFill>
              </a:rPr>
              <a:t> </a:t>
            </a:r>
            <a:r>
              <a:rPr lang="en-US" sz="2400" dirty="0" err="1">
                <a:solidFill>
                  <a:srgbClr val="052F61"/>
                </a:solidFill>
              </a:rPr>
              <a:t>odmęty</a:t>
            </a:r>
            <a:r>
              <a:rPr lang="en-US" sz="2400" dirty="0">
                <a:solidFill>
                  <a:srgbClr val="052F61"/>
                </a:solidFill>
              </a:rPr>
              <a:t> </a:t>
            </a:r>
            <a:r>
              <a:rPr lang="en-US" sz="2400" dirty="0" err="1">
                <a:solidFill>
                  <a:srgbClr val="052F61"/>
                </a:solidFill>
              </a:rPr>
              <a:t>i</a:t>
            </a:r>
            <a:r>
              <a:rPr lang="en-US" sz="2400" dirty="0">
                <a:solidFill>
                  <a:srgbClr val="052F61"/>
                </a:solidFill>
              </a:rPr>
              <a:t> </a:t>
            </a:r>
            <a:r>
              <a:rPr lang="en-US" sz="2400" dirty="0" err="1">
                <a:solidFill>
                  <a:srgbClr val="052F61"/>
                </a:solidFill>
              </a:rPr>
              <a:t>tu</a:t>
            </a:r>
            <a:r>
              <a:rPr lang="en-US" sz="2400" dirty="0">
                <a:solidFill>
                  <a:srgbClr val="052F61"/>
                </a:solidFill>
              </a:rPr>
              <a:t> </a:t>
            </a:r>
            <a:r>
              <a:rPr lang="en-US" sz="2400" dirty="0" err="1">
                <a:solidFill>
                  <a:srgbClr val="052F61"/>
                </a:solidFill>
              </a:rPr>
              <a:t>srodze</a:t>
            </a:r>
            <a:r>
              <a:rPr lang="en-US" sz="2400" dirty="0">
                <a:solidFill>
                  <a:srgbClr val="052F61"/>
                </a:solidFill>
              </a:rPr>
              <a:t> go </a:t>
            </a:r>
            <a:r>
              <a:rPr lang="en-US" sz="2400" dirty="0" err="1">
                <a:solidFill>
                  <a:srgbClr val="052F61"/>
                </a:solidFill>
              </a:rPr>
              <a:t>ukarzemy</a:t>
            </a:r>
            <a:r>
              <a:rPr lang="en-US" sz="2400" dirty="0">
                <a:solidFill>
                  <a:srgbClr val="052F61"/>
                </a:solidFill>
              </a:rPr>
              <a:t>. </a:t>
            </a:r>
            <a:r>
              <a:rPr lang="en-US" sz="2400" dirty="0" err="1">
                <a:solidFill>
                  <a:srgbClr val="052F61"/>
                </a:solidFill>
              </a:rPr>
              <a:t>Płyńmy</a:t>
            </a:r>
            <a:r>
              <a:rPr lang="en-US" sz="2400" dirty="0">
                <a:solidFill>
                  <a:srgbClr val="052F61"/>
                </a:solidFill>
              </a:rPr>
              <a:t> </a:t>
            </a:r>
            <a:r>
              <a:rPr lang="en-US" sz="2400" dirty="0" err="1">
                <a:solidFill>
                  <a:srgbClr val="052F61"/>
                </a:solidFill>
              </a:rPr>
              <a:t>więc</a:t>
            </a:r>
            <a:r>
              <a:rPr lang="en-US" sz="2400" dirty="0">
                <a:solidFill>
                  <a:srgbClr val="052F61"/>
                </a:solidFill>
              </a:rPr>
              <a:t> </a:t>
            </a:r>
            <a:r>
              <a:rPr lang="en-US" sz="2400" dirty="0" err="1">
                <a:solidFill>
                  <a:srgbClr val="052F61"/>
                </a:solidFill>
              </a:rPr>
              <a:t>na</a:t>
            </a:r>
            <a:r>
              <a:rPr lang="en-US" sz="2400" dirty="0">
                <a:solidFill>
                  <a:srgbClr val="052F61"/>
                </a:solidFill>
              </a:rPr>
              <a:t> </a:t>
            </a:r>
            <a:r>
              <a:rPr lang="en-US" sz="2400" dirty="0" err="1">
                <a:solidFill>
                  <a:srgbClr val="052F61"/>
                </a:solidFill>
              </a:rPr>
              <a:t>spotkanie</a:t>
            </a:r>
            <a:r>
              <a:rPr lang="en-US" sz="2400" dirty="0">
                <a:solidFill>
                  <a:srgbClr val="052F61"/>
                </a:solidFill>
              </a:rPr>
              <a:t> z </a:t>
            </a:r>
            <a:r>
              <a:rPr lang="en-US" sz="2400" dirty="0" err="1">
                <a:solidFill>
                  <a:srgbClr val="052F61"/>
                </a:solidFill>
              </a:rPr>
              <a:t>tym</a:t>
            </a:r>
            <a:r>
              <a:rPr lang="en-US" sz="2400" dirty="0">
                <a:solidFill>
                  <a:srgbClr val="052F61"/>
                </a:solidFill>
              </a:rPr>
              <a:t>, </a:t>
            </a:r>
            <a:r>
              <a:rPr lang="en-US" sz="2400" dirty="0" err="1">
                <a:solidFill>
                  <a:srgbClr val="052F61"/>
                </a:solidFill>
              </a:rPr>
              <a:t>który</a:t>
            </a:r>
            <a:r>
              <a:rPr lang="en-US" sz="2400" dirty="0">
                <a:solidFill>
                  <a:srgbClr val="052F61"/>
                </a:solidFill>
              </a:rPr>
              <a:t> </a:t>
            </a:r>
            <a:r>
              <a:rPr lang="en-US" sz="2400" dirty="0" err="1">
                <a:solidFill>
                  <a:srgbClr val="052F61"/>
                </a:solidFill>
              </a:rPr>
              <a:t>moje</a:t>
            </a:r>
            <a:r>
              <a:rPr lang="en-US" sz="2400" dirty="0">
                <a:solidFill>
                  <a:srgbClr val="052F61"/>
                </a:solidFill>
              </a:rPr>
              <a:t> </a:t>
            </a:r>
            <a:r>
              <a:rPr lang="en-US" sz="2400" dirty="0" err="1">
                <a:solidFill>
                  <a:srgbClr val="052F61"/>
                </a:solidFill>
              </a:rPr>
              <a:t>prawa</a:t>
            </a:r>
            <a:r>
              <a:rPr lang="en-US" sz="2400" dirty="0">
                <a:solidFill>
                  <a:srgbClr val="052F61"/>
                </a:solidFill>
              </a:rPr>
              <a:t> </a:t>
            </a:r>
            <a:r>
              <a:rPr lang="en-US" sz="2400" dirty="0" err="1">
                <a:solidFill>
                  <a:srgbClr val="052F61"/>
                </a:solidFill>
              </a:rPr>
              <a:t>naruszył</a:t>
            </a:r>
            <a:r>
              <a:rPr lang="en-US" sz="2400" dirty="0">
                <a:solidFill>
                  <a:srgbClr val="052F61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20912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0777F1CC-8735-4E74-B2DD-8C82F96509B9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1496886" y="1558539"/>
            <a:ext cx="9828086" cy="374432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>
                <a:solidFill>
                  <a:srgbClr val="052F61"/>
                </a:solidFill>
                <a:latin typeface="Century Gothic"/>
                <a:cs typeface="Arial"/>
              </a:rPr>
              <a:t>Wsiadła</a:t>
            </a:r>
            <a:r>
              <a:rPr lang="en-US" sz="2400" dirty="0">
                <a:solidFill>
                  <a:srgbClr val="052F61"/>
                </a:solidFill>
                <a:latin typeface="Century Gothic"/>
                <a:cs typeface="Arial"/>
              </a:rPr>
              <a:t> </a:t>
            </a:r>
            <a:r>
              <a:rPr lang="en-US" sz="2400" dirty="0" err="1">
                <a:solidFill>
                  <a:srgbClr val="052F61"/>
                </a:solidFill>
                <a:latin typeface="Century Gothic"/>
                <a:cs typeface="Arial"/>
              </a:rPr>
              <a:t>piękna</a:t>
            </a:r>
            <a:r>
              <a:rPr lang="en-US" sz="2400" dirty="0">
                <a:solidFill>
                  <a:srgbClr val="052F61"/>
                </a:solidFill>
                <a:latin typeface="Century Gothic"/>
                <a:cs typeface="Arial"/>
              </a:rPr>
              <a:t> </a:t>
            </a:r>
            <a:r>
              <a:rPr lang="en-US" sz="2400" dirty="0" err="1">
                <a:solidFill>
                  <a:srgbClr val="052F61"/>
                </a:solidFill>
                <a:latin typeface="Century Gothic"/>
                <a:cs typeface="Arial"/>
              </a:rPr>
              <a:t>Jurata</a:t>
            </a:r>
            <a:r>
              <a:rPr lang="en-US" sz="2400" dirty="0">
                <a:solidFill>
                  <a:srgbClr val="052F61"/>
                </a:solidFill>
                <a:latin typeface="Century Gothic"/>
                <a:cs typeface="Arial"/>
              </a:rPr>
              <a:t> do </a:t>
            </a:r>
            <a:r>
              <a:rPr lang="en-US" sz="2400" dirty="0" err="1">
                <a:solidFill>
                  <a:srgbClr val="052F61"/>
                </a:solidFill>
                <a:latin typeface="Century Gothic"/>
                <a:cs typeface="Arial"/>
              </a:rPr>
              <a:t>bursztynowej</a:t>
            </a:r>
            <a:r>
              <a:rPr lang="en-US" sz="2400" dirty="0">
                <a:solidFill>
                  <a:srgbClr val="052F61"/>
                </a:solidFill>
                <a:latin typeface="Century Gothic"/>
                <a:cs typeface="Arial"/>
              </a:rPr>
              <a:t> </a:t>
            </a:r>
            <a:r>
              <a:rPr lang="en-US" sz="2400" dirty="0" err="1">
                <a:solidFill>
                  <a:srgbClr val="052F61"/>
                </a:solidFill>
                <a:latin typeface="Century Gothic"/>
                <a:cs typeface="Arial"/>
              </a:rPr>
              <a:t>łodzi</a:t>
            </a:r>
            <a:r>
              <a:rPr lang="en-US" sz="2400" dirty="0">
                <a:solidFill>
                  <a:srgbClr val="052F61"/>
                </a:solidFill>
                <a:latin typeface="Century Gothic"/>
                <a:cs typeface="Arial"/>
              </a:rPr>
              <a:t>, </a:t>
            </a:r>
            <a:r>
              <a:rPr lang="en-US" sz="2400" dirty="0" err="1">
                <a:solidFill>
                  <a:srgbClr val="052F61"/>
                </a:solidFill>
                <a:latin typeface="Century Gothic"/>
                <a:cs typeface="Arial"/>
              </a:rPr>
              <a:t>boginki</a:t>
            </a:r>
            <a:r>
              <a:rPr lang="en-US" sz="2400" dirty="0">
                <a:solidFill>
                  <a:srgbClr val="052F61"/>
                </a:solidFill>
                <a:latin typeface="Century Gothic"/>
                <a:cs typeface="Arial"/>
              </a:rPr>
              <a:t> </a:t>
            </a:r>
            <a:r>
              <a:rPr lang="en-US" sz="2400" dirty="0" err="1">
                <a:solidFill>
                  <a:srgbClr val="052F61"/>
                </a:solidFill>
                <a:latin typeface="Century Gothic"/>
                <a:cs typeface="Arial"/>
              </a:rPr>
              <a:t>zaś</a:t>
            </a:r>
            <a:r>
              <a:rPr lang="en-US" sz="2400" dirty="0">
                <a:solidFill>
                  <a:srgbClr val="052F61"/>
                </a:solidFill>
                <a:latin typeface="Century Gothic"/>
                <a:cs typeface="Arial"/>
              </a:rPr>
              <a:t> do </a:t>
            </a:r>
            <a:r>
              <a:rPr lang="en-US" sz="2400" dirty="0" err="1">
                <a:solidFill>
                  <a:srgbClr val="052F61"/>
                </a:solidFill>
                <a:latin typeface="Century Gothic"/>
                <a:cs typeface="Arial"/>
              </a:rPr>
              <a:t>łodzi</a:t>
            </a:r>
            <a:r>
              <a:rPr lang="en-US" sz="2400" dirty="0">
                <a:solidFill>
                  <a:srgbClr val="052F61"/>
                </a:solidFill>
                <a:latin typeface="Century Gothic"/>
                <a:cs typeface="Arial"/>
              </a:rPr>
              <a:t> z </a:t>
            </a:r>
            <a:r>
              <a:rPr lang="en-US" sz="2400" dirty="0" err="1">
                <a:solidFill>
                  <a:srgbClr val="052F61"/>
                </a:solidFill>
                <a:latin typeface="Century Gothic"/>
                <a:cs typeface="Arial"/>
              </a:rPr>
              <a:t>wielkich</a:t>
            </a:r>
            <a:r>
              <a:rPr lang="en-US" sz="2400" dirty="0">
                <a:solidFill>
                  <a:srgbClr val="052F61"/>
                </a:solidFill>
                <a:latin typeface="Century Gothic"/>
                <a:cs typeface="Arial"/>
              </a:rPr>
              <a:t> </a:t>
            </a:r>
            <a:r>
              <a:rPr lang="en-US" sz="2400" dirty="0" err="1">
                <a:solidFill>
                  <a:srgbClr val="052F61"/>
                </a:solidFill>
                <a:latin typeface="Century Gothic"/>
                <a:cs typeface="Arial"/>
              </a:rPr>
              <a:t>muszli</a:t>
            </a:r>
            <a:r>
              <a:rPr lang="en-US" sz="2400" dirty="0">
                <a:solidFill>
                  <a:srgbClr val="052F61"/>
                </a:solidFill>
                <a:latin typeface="Century Gothic"/>
                <a:cs typeface="Arial"/>
              </a:rPr>
              <a:t> </a:t>
            </a:r>
            <a:r>
              <a:rPr lang="en-US" sz="2400" dirty="0" err="1">
                <a:solidFill>
                  <a:srgbClr val="052F61"/>
                </a:solidFill>
                <a:latin typeface="Century Gothic"/>
                <a:cs typeface="Arial"/>
              </a:rPr>
              <a:t>zrobionych</a:t>
            </a:r>
            <a:r>
              <a:rPr lang="en-US" sz="2400" dirty="0">
                <a:solidFill>
                  <a:srgbClr val="052F61"/>
                </a:solidFill>
                <a:latin typeface="Century Gothic"/>
                <a:cs typeface="Arial"/>
              </a:rPr>
              <a:t> </a:t>
            </a:r>
            <a:r>
              <a:rPr lang="en-US" sz="2400" dirty="0" err="1">
                <a:solidFill>
                  <a:srgbClr val="052F61"/>
                </a:solidFill>
                <a:latin typeface="Century Gothic"/>
                <a:cs typeface="Arial"/>
              </a:rPr>
              <a:t>i</a:t>
            </a:r>
            <a:r>
              <a:rPr lang="en-US" sz="2400" dirty="0">
                <a:solidFill>
                  <a:srgbClr val="052F61"/>
                </a:solidFill>
                <a:latin typeface="Century Gothic"/>
                <a:cs typeface="Arial"/>
              </a:rPr>
              <a:t> </a:t>
            </a:r>
            <a:r>
              <a:rPr lang="en-US" sz="2400" dirty="0" err="1">
                <a:solidFill>
                  <a:srgbClr val="052F61"/>
                </a:solidFill>
                <a:latin typeface="Century Gothic"/>
                <a:cs typeface="Arial"/>
              </a:rPr>
              <a:t>skierowały</a:t>
            </a:r>
            <a:r>
              <a:rPr lang="en-US" sz="2400" dirty="0">
                <a:solidFill>
                  <a:srgbClr val="052F61"/>
                </a:solidFill>
                <a:latin typeface="Century Gothic"/>
                <a:cs typeface="Arial"/>
              </a:rPr>
              <a:t> </a:t>
            </a:r>
            <a:r>
              <a:rPr lang="en-US" sz="2400" dirty="0" err="1">
                <a:solidFill>
                  <a:srgbClr val="052F61"/>
                </a:solidFill>
                <a:latin typeface="Century Gothic"/>
                <a:cs typeface="Arial"/>
              </a:rPr>
              <a:t>się</a:t>
            </a:r>
            <a:r>
              <a:rPr lang="en-US" sz="2400" dirty="0">
                <a:solidFill>
                  <a:srgbClr val="052F61"/>
                </a:solidFill>
                <a:latin typeface="Century Gothic"/>
                <a:cs typeface="Arial"/>
              </a:rPr>
              <a:t> </a:t>
            </a:r>
            <a:r>
              <a:rPr lang="en-US" sz="2400" dirty="0" err="1">
                <a:solidFill>
                  <a:srgbClr val="052F61"/>
                </a:solidFill>
                <a:latin typeface="Century Gothic"/>
                <a:cs typeface="Arial"/>
              </a:rPr>
              <a:t>ku</a:t>
            </a:r>
            <a:r>
              <a:rPr lang="en-US" sz="2400" dirty="0">
                <a:solidFill>
                  <a:srgbClr val="052F61"/>
                </a:solidFill>
                <a:latin typeface="Century Gothic"/>
                <a:cs typeface="Arial"/>
              </a:rPr>
              <a:t> </a:t>
            </a:r>
            <a:r>
              <a:rPr lang="en-US" sz="2400" dirty="0" err="1">
                <a:solidFill>
                  <a:srgbClr val="052F61"/>
                </a:solidFill>
                <a:latin typeface="Century Gothic"/>
                <a:cs typeface="Arial"/>
              </a:rPr>
              <a:t>brzegowi</a:t>
            </a:r>
            <a:r>
              <a:rPr lang="en-US" sz="2400" dirty="0">
                <a:solidFill>
                  <a:srgbClr val="052F61"/>
                </a:solidFill>
                <a:latin typeface="Century Gothic"/>
                <a:cs typeface="Arial"/>
              </a:rPr>
              <a:t>.</a:t>
            </a:r>
            <a:endParaRPr lang="en-US" sz="2400">
              <a:solidFill>
                <a:srgbClr val="052F61"/>
              </a:solidFill>
              <a:latin typeface="Century Gothic"/>
              <a:ea typeface="+mn-lt"/>
              <a:cs typeface="+mn-lt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rgbClr val="052F61"/>
              </a:solidFill>
              <a:latin typeface="Century Gothic"/>
              <a:cs typeface="Arial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err="1">
                <a:solidFill>
                  <a:srgbClr val="052F61"/>
                </a:solidFill>
                <a:latin typeface="Century Gothic"/>
                <a:cs typeface="Arial"/>
              </a:rPr>
              <a:t>Jakże</a:t>
            </a:r>
            <a:r>
              <a:rPr lang="en-US" sz="2400" dirty="0">
                <a:solidFill>
                  <a:srgbClr val="052F61"/>
                </a:solidFill>
                <a:latin typeface="Century Gothic"/>
                <a:cs typeface="Arial"/>
              </a:rPr>
              <a:t> </a:t>
            </a:r>
            <a:r>
              <a:rPr lang="en-US" sz="2400" err="1">
                <a:solidFill>
                  <a:srgbClr val="052F61"/>
                </a:solidFill>
                <a:latin typeface="Century Gothic"/>
                <a:cs typeface="Arial"/>
              </a:rPr>
              <a:t>zdziwił</a:t>
            </a:r>
            <a:r>
              <a:rPr lang="en-US" sz="2400" dirty="0">
                <a:solidFill>
                  <a:srgbClr val="052F61"/>
                </a:solidFill>
                <a:latin typeface="Century Gothic"/>
                <a:cs typeface="Arial"/>
              </a:rPr>
              <a:t> </a:t>
            </a:r>
            <a:r>
              <a:rPr lang="en-US" sz="2400" err="1">
                <a:solidFill>
                  <a:srgbClr val="052F61"/>
                </a:solidFill>
                <a:latin typeface="Century Gothic"/>
                <a:cs typeface="Arial"/>
              </a:rPr>
              <a:t>się</a:t>
            </a:r>
            <a:r>
              <a:rPr lang="en-US" sz="2400" dirty="0">
                <a:solidFill>
                  <a:srgbClr val="052F61"/>
                </a:solidFill>
                <a:latin typeface="Century Gothic"/>
                <a:cs typeface="Arial"/>
              </a:rPr>
              <a:t> </a:t>
            </a:r>
            <a:r>
              <a:rPr lang="en-US" sz="2400" err="1">
                <a:solidFill>
                  <a:srgbClr val="052F61"/>
                </a:solidFill>
                <a:latin typeface="Century Gothic"/>
                <a:cs typeface="Arial"/>
              </a:rPr>
              <a:t>młody</a:t>
            </a:r>
            <a:r>
              <a:rPr lang="en-US" sz="2400" dirty="0">
                <a:solidFill>
                  <a:srgbClr val="052F61"/>
                </a:solidFill>
                <a:latin typeface="Century Gothic"/>
                <a:cs typeface="Arial"/>
              </a:rPr>
              <a:t> </a:t>
            </a:r>
            <a:r>
              <a:rPr lang="en-US" sz="2400" err="1">
                <a:solidFill>
                  <a:srgbClr val="052F61"/>
                </a:solidFill>
                <a:latin typeface="Century Gothic"/>
                <a:cs typeface="Arial"/>
              </a:rPr>
              <a:t>rybak</a:t>
            </a:r>
            <a:r>
              <a:rPr lang="en-US" sz="2400" dirty="0">
                <a:solidFill>
                  <a:srgbClr val="052F61"/>
                </a:solidFill>
                <a:latin typeface="Century Gothic"/>
                <a:cs typeface="Arial"/>
              </a:rPr>
              <a:t>, </a:t>
            </a:r>
            <a:r>
              <a:rPr lang="en-US" sz="2400" err="1">
                <a:solidFill>
                  <a:srgbClr val="052F61"/>
                </a:solidFill>
                <a:latin typeface="Century Gothic"/>
                <a:cs typeface="Arial"/>
              </a:rPr>
              <a:t>gdy</a:t>
            </a:r>
            <a:r>
              <a:rPr lang="en-US" sz="2400" dirty="0">
                <a:solidFill>
                  <a:srgbClr val="052F61"/>
                </a:solidFill>
                <a:latin typeface="Century Gothic"/>
                <a:cs typeface="Arial"/>
              </a:rPr>
              <a:t> </a:t>
            </a:r>
            <a:r>
              <a:rPr lang="en-US" sz="2400" err="1">
                <a:solidFill>
                  <a:srgbClr val="052F61"/>
                </a:solidFill>
                <a:latin typeface="Century Gothic"/>
                <a:cs typeface="Arial"/>
              </a:rPr>
              <a:t>najpierw</a:t>
            </a:r>
            <a:r>
              <a:rPr lang="en-US" sz="2400" dirty="0">
                <a:solidFill>
                  <a:srgbClr val="052F61"/>
                </a:solidFill>
                <a:latin typeface="Century Gothic"/>
                <a:cs typeface="Arial"/>
              </a:rPr>
              <a:t> </a:t>
            </a:r>
            <a:r>
              <a:rPr lang="en-US" sz="2400" err="1">
                <a:solidFill>
                  <a:srgbClr val="052F61"/>
                </a:solidFill>
                <a:latin typeface="Century Gothic"/>
                <a:cs typeface="Arial"/>
              </a:rPr>
              <a:t>usłyszał</a:t>
            </a:r>
            <a:r>
              <a:rPr lang="en-US" sz="2400" dirty="0">
                <a:solidFill>
                  <a:srgbClr val="052F61"/>
                </a:solidFill>
                <a:latin typeface="Century Gothic"/>
                <a:cs typeface="Arial"/>
              </a:rPr>
              <a:t> </a:t>
            </a:r>
            <a:r>
              <a:rPr lang="en-US" sz="2400" err="1">
                <a:solidFill>
                  <a:srgbClr val="052F61"/>
                </a:solidFill>
                <a:latin typeface="Century Gothic"/>
                <a:cs typeface="Arial"/>
              </a:rPr>
              <a:t>śpiew</a:t>
            </a:r>
            <a:r>
              <a:rPr lang="en-US" sz="2400" dirty="0">
                <a:solidFill>
                  <a:srgbClr val="052F61"/>
                </a:solidFill>
                <a:latin typeface="Century Gothic"/>
                <a:cs typeface="Arial"/>
              </a:rPr>
              <a:t> </a:t>
            </a:r>
            <a:r>
              <a:rPr lang="en-US" sz="2400" err="1">
                <a:solidFill>
                  <a:srgbClr val="052F61"/>
                </a:solidFill>
                <a:latin typeface="Century Gothic"/>
                <a:cs typeface="Arial"/>
              </a:rPr>
              <a:t>tkliwy</a:t>
            </a:r>
            <a:r>
              <a:rPr lang="en-US" sz="2400" dirty="0">
                <a:solidFill>
                  <a:srgbClr val="052F61"/>
                </a:solidFill>
                <a:latin typeface="Century Gothic"/>
                <a:cs typeface="Arial"/>
              </a:rPr>
              <a:t> </a:t>
            </a:r>
            <a:r>
              <a:rPr lang="en-US" sz="2400" err="1">
                <a:solidFill>
                  <a:srgbClr val="052F61"/>
                </a:solidFill>
                <a:latin typeface="Century Gothic"/>
                <a:cs typeface="Arial"/>
              </a:rPr>
              <a:t>dochodzący</a:t>
            </a:r>
            <a:r>
              <a:rPr lang="en-US" sz="2400" dirty="0">
                <a:solidFill>
                  <a:srgbClr val="052F61"/>
                </a:solidFill>
                <a:latin typeface="Century Gothic"/>
                <a:cs typeface="Arial"/>
              </a:rPr>
              <a:t> z </a:t>
            </a:r>
            <a:r>
              <a:rPr lang="en-US" sz="2400" err="1">
                <a:solidFill>
                  <a:srgbClr val="052F61"/>
                </a:solidFill>
                <a:latin typeface="Century Gothic"/>
                <a:cs typeface="Arial"/>
              </a:rPr>
              <a:t>oddali</a:t>
            </a:r>
            <a:r>
              <a:rPr lang="en-US" sz="2400" dirty="0">
                <a:solidFill>
                  <a:srgbClr val="052F61"/>
                </a:solidFill>
                <a:latin typeface="Century Gothic"/>
                <a:cs typeface="Arial"/>
              </a:rPr>
              <a:t>, a </a:t>
            </a:r>
            <a:r>
              <a:rPr lang="en-US" sz="2400" err="1">
                <a:solidFill>
                  <a:srgbClr val="052F61"/>
                </a:solidFill>
                <a:latin typeface="Century Gothic"/>
                <a:cs typeface="Arial"/>
              </a:rPr>
              <a:t>potem</a:t>
            </a:r>
            <a:r>
              <a:rPr lang="en-US" sz="2400" dirty="0">
                <a:solidFill>
                  <a:srgbClr val="052F61"/>
                </a:solidFill>
                <a:latin typeface="Century Gothic"/>
                <a:cs typeface="Arial"/>
              </a:rPr>
              <a:t> </a:t>
            </a:r>
            <a:r>
              <a:rPr lang="en-US" sz="2400" err="1">
                <a:solidFill>
                  <a:srgbClr val="052F61"/>
                </a:solidFill>
                <a:latin typeface="Century Gothic"/>
                <a:cs typeface="Arial"/>
              </a:rPr>
              <a:t>dojrzał</a:t>
            </a:r>
            <a:r>
              <a:rPr lang="en-US" sz="2400" dirty="0">
                <a:solidFill>
                  <a:srgbClr val="052F61"/>
                </a:solidFill>
                <a:latin typeface="Century Gothic"/>
                <a:cs typeface="Arial"/>
              </a:rPr>
              <a:t> </a:t>
            </a:r>
            <a:r>
              <a:rPr lang="en-US" sz="2400" err="1">
                <a:solidFill>
                  <a:srgbClr val="052F61"/>
                </a:solidFill>
                <a:latin typeface="Century Gothic"/>
                <a:cs typeface="Arial"/>
              </a:rPr>
              <a:t>wynurzające</a:t>
            </a:r>
            <a:r>
              <a:rPr lang="en-US" sz="2400" dirty="0">
                <a:solidFill>
                  <a:srgbClr val="052F61"/>
                </a:solidFill>
                <a:latin typeface="Century Gothic"/>
                <a:cs typeface="Arial"/>
              </a:rPr>
              <a:t> </a:t>
            </a:r>
            <a:r>
              <a:rPr lang="en-US" sz="2400" err="1">
                <a:solidFill>
                  <a:srgbClr val="052F61"/>
                </a:solidFill>
                <a:latin typeface="Century Gothic"/>
                <a:cs typeface="Arial"/>
              </a:rPr>
              <a:t>się</a:t>
            </a:r>
            <a:r>
              <a:rPr lang="en-US" sz="2400" dirty="0">
                <a:solidFill>
                  <a:srgbClr val="052F61"/>
                </a:solidFill>
                <a:latin typeface="Century Gothic"/>
                <a:cs typeface="Arial"/>
              </a:rPr>
              <a:t> z </a:t>
            </a:r>
            <a:r>
              <a:rPr lang="en-US" sz="2400" err="1">
                <a:solidFill>
                  <a:srgbClr val="052F61"/>
                </a:solidFill>
                <a:latin typeface="Century Gothic"/>
                <a:cs typeface="Arial"/>
              </a:rPr>
              <a:t>morza</a:t>
            </a:r>
            <a:br>
              <a:rPr lang="en-US" sz="2400" dirty="0">
                <a:latin typeface="Century Gothic"/>
                <a:cs typeface="Arial"/>
              </a:rPr>
            </a:br>
            <a:r>
              <a:rPr lang="en-US" sz="2400" dirty="0">
                <a:solidFill>
                  <a:srgbClr val="052F61"/>
                </a:solidFill>
                <a:latin typeface="Century Gothic"/>
                <a:cs typeface="Arial"/>
              </a:rPr>
              <a:t> </a:t>
            </a:r>
            <a:r>
              <a:rPr lang="en-US" sz="2400" err="1">
                <a:solidFill>
                  <a:srgbClr val="052F61"/>
                </a:solidFill>
                <a:latin typeface="Century Gothic"/>
                <a:cs typeface="Arial"/>
              </a:rPr>
              <a:t>łodzie</a:t>
            </a:r>
            <a:r>
              <a:rPr lang="en-US" sz="2400" dirty="0">
                <a:solidFill>
                  <a:srgbClr val="052F61"/>
                </a:solidFill>
                <a:latin typeface="Century Gothic"/>
                <a:cs typeface="Arial"/>
              </a:rPr>
              <a:t>. </a:t>
            </a:r>
            <a:r>
              <a:rPr lang="en-US" sz="2400" err="1">
                <a:solidFill>
                  <a:srgbClr val="052F61"/>
                </a:solidFill>
                <a:latin typeface="Century Gothic"/>
                <a:cs typeface="Arial"/>
              </a:rPr>
              <a:t>Siedziały</a:t>
            </a:r>
            <a:r>
              <a:rPr lang="en-US" sz="2400" dirty="0">
                <a:solidFill>
                  <a:srgbClr val="052F61"/>
                </a:solidFill>
                <a:latin typeface="Century Gothic"/>
                <a:cs typeface="Arial"/>
              </a:rPr>
              <a:t> w </a:t>
            </a:r>
            <a:r>
              <a:rPr lang="en-US" sz="2400" err="1">
                <a:solidFill>
                  <a:srgbClr val="052F61"/>
                </a:solidFill>
                <a:latin typeface="Century Gothic"/>
                <a:cs typeface="Arial"/>
              </a:rPr>
              <a:t>nich</a:t>
            </a:r>
            <a:r>
              <a:rPr lang="en-US" sz="2400" dirty="0">
                <a:solidFill>
                  <a:srgbClr val="052F61"/>
                </a:solidFill>
                <a:latin typeface="Century Gothic"/>
                <a:cs typeface="Arial"/>
              </a:rPr>
              <a:t> </a:t>
            </a:r>
            <a:r>
              <a:rPr lang="en-US" sz="2400" err="1">
                <a:solidFill>
                  <a:srgbClr val="052F61"/>
                </a:solidFill>
                <a:latin typeface="Century Gothic"/>
                <a:cs typeface="Arial"/>
              </a:rPr>
              <a:t>dziewczęta</a:t>
            </a:r>
            <a:r>
              <a:rPr lang="en-US" sz="2400" dirty="0">
                <a:solidFill>
                  <a:srgbClr val="052F61"/>
                </a:solidFill>
                <a:latin typeface="Century Gothic"/>
                <a:cs typeface="Arial"/>
              </a:rPr>
              <a:t> </a:t>
            </a:r>
            <a:r>
              <a:rPr lang="en-US" sz="2400" err="1">
                <a:solidFill>
                  <a:srgbClr val="052F61"/>
                </a:solidFill>
                <a:latin typeface="Century Gothic"/>
                <a:cs typeface="Arial"/>
              </a:rPr>
              <a:t>tak</a:t>
            </a:r>
            <a:r>
              <a:rPr lang="en-US" sz="2400" dirty="0">
                <a:solidFill>
                  <a:srgbClr val="052F61"/>
                </a:solidFill>
                <a:latin typeface="Century Gothic"/>
                <a:cs typeface="Arial"/>
              </a:rPr>
              <a:t> </a:t>
            </a:r>
            <a:r>
              <a:rPr lang="en-US" sz="2400" err="1">
                <a:solidFill>
                  <a:srgbClr val="052F61"/>
                </a:solidFill>
                <a:latin typeface="Century Gothic"/>
                <a:cs typeface="Arial"/>
              </a:rPr>
              <a:t>urodziwe</a:t>
            </a:r>
            <a:r>
              <a:rPr lang="en-US" sz="2400" dirty="0">
                <a:solidFill>
                  <a:srgbClr val="052F61"/>
                </a:solidFill>
                <a:latin typeface="Century Gothic"/>
                <a:cs typeface="Arial"/>
              </a:rPr>
              <a:t>, </a:t>
            </a:r>
            <a:r>
              <a:rPr lang="en-US" sz="2400" err="1">
                <a:solidFill>
                  <a:srgbClr val="052F61"/>
                </a:solidFill>
                <a:latin typeface="Century Gothic"/>
                <a:cs typeface="Arial"/>
              </a:rPr>
              <a:t>że</a:t>
            </a:r>
            <a:r>
              <a:rPr lang="en-US" sz="2400" dirty="0">
                <a:solidFill>
                  <a:srgbClr val="052F61"/>
                </a:solidFill>
                <a:latin typeface="Century Gothic"/>
                <a:cs typeface="Arial"/>
              </a:rPr>
              <a:t> o </a:t>
            </a:r>
            <a:r>
              <a:rPr lang="en-US" sz="2400" err="1">
                <a:solidFill>
                  <a:srgbClr val="052F61"/>
                </a:solidFill>
                <a:latin typeface="Century Gothic"/>
                <a:cs typeface="Arial"/>
              </a:rPr>
              <a:t>sieciach</a:t>
            </a:r>
            <a:r>
              <a:rPr lang="en-US" sz="2400" dirty="0">
                <a:solidFill>
                  <a:srgbClr val="052F61"/>
                </a:solidFill>
                <a:latin typeface="Century Gothic"/>
                <a:cs typeface="Arial"/>
              </a:rPr>
              <a:t> </a:t>
            </a:r>
            <a:br>
              <a:rPr lang="en-US" sz="2400" dirty="0">
                <a:latin typeface="Century Gothic"/>
                <a:cs typeface="Arial"/>
              </a:rPr>
            </a:br>
            <a:r>
              <a:rPr lang="en-US" sz="2400" err="1">
                <a:solidFill>
                  <a:srgbClr val="052F61"/>
                </a:solidFill>
                <a:latin typeface="Century Gothic"/>
                <a:cs typeface="Arial"/>
              </a:rPr>
              <a:t>zapomniał</a:t>
            </a:r>
            <a:r>
              <a:rPr lang="en-US" sz="2400" dirty="0">
                <a:solidFill>
                  <a:srgbClr val="052F61"/>
                </a:solidFill>
                <a:latin typeface="Century Gothic"/>
                <a:cs typeface="Arial"/>
              </a:rPr>
              <a:t> </a:t>
            </a:r>
            <a:r>
              <a:rPr lang="en-US" sz="2400" err="1">
                <a:solidFill>
                  <a:srgbClr val="052F61"/>
                </a:solidFill>
                <a:latin typeface="Century Gothic"/>
                <a:cs typeface="Arial"/>
              </a:rPr>
              <a:t>i</a:t>
            </a:r>
            <a:r>
              <a:rPr lang="en-US" sz="2400" dirty="0">
                <a:solidFill>
                  <a:srgbClr val="052F61"/>
                </a:solidFill>
                <a:latin typeface="Century Gothic"/>
                <a:cs typeface="Arial"/>
              </a:rPr>
              <a:t> </a:t>
            </a:r>
            <a:r>
              <a:rPr lang="en-US" sz="2400" err="1">
                <a:solidFill>
                  <a:srgbClr val="052F61"/>
                </a:solidFill>
                <a:latin typeface="Century Gothic"/>
                <a:cs typeface="Arial"/>
              </a:rPr>
              <a:t>oczu</a:t>
            </a:r>
            <a:r>
              <a:rPr lang="en-US" sz="2400" dirty="0">
                <a:solidFill>
                  <a:srgbClr val="052F61"/>
                </a:solidFill>
                <a:latin typeface="Century Gothic"/>
                <a:cs typeface="Arial"/>
              </a:rPr>
              <a:t> </a:t>
            </a:r>
            <a:r>
              <a:rPr lang="en-US" sz="2400" err="1">
                <a:solidFill>
                  <a:srgbClr val="052F61"/>
                </a:solidFill>
                <a:latin typeface="Century Gothic"/>
                <a:cs typeface="Arial"/>
              </a:rPr>
              <a:t>od</a:t>
            </a:r>
            <a:r>
              <a:rPr lang="en-US" sz="2400" dirty="0">
                <a:solidFill>
                  <a:srgbClr val="052F61"/>
                </a:solidFill>
                <a:latin typeface="Century Gothic"/>
                <a:cs typeface="Arial"/>
              </a:rPr>
              <a:t> </a:t>
            </a:r>
            <a:r>
              <a:rPr lang="en-US" sz="2400" err="1">
                <a:solidFill>
                  <a:srgbClr val="052F61"/>
                </a:solidFill>
                <a:latin typeface="Century Gothic"/>
                <a:cs typeface="Arial"/>
              </a:rPr>
              <a:t>nich</a:t>
            </a:r>
            <a:r>
              <a:rPr lang="en-US" sz="2400" dirty="0">
                <a:solidFill>
                  <a:srgbClr val="052F61"/>
                </a:solidFill>
                <a:latin typeface="Century Gothic"/>
                <a:cs typeface="Arial"/>
              </a:rPr>
              <a:t> </a:t>
            </a:r>
            <a:r>
              <a:rPr lang="en-US" sz="2400" err="1">
                <a:solidFill>
                  <a:srgbClr val="052F61"/>
                </a:solidFill>
                <a:latin typeface="Century Gothic"/>
                <a:cs typeface="Arial"/>
              </a:rPr>
              <a:t>oderwać</a:t>
            </a:r>
            <a:r>
              <a:rPr lang="en-US" sz="2400" dirty="0">
                <a:solidFill>
                  <a:srgbClr val="052F61"/>
                </a:solidFill>
                <a:latin typeface="Century Gothic"/>
                <a:cs typeface="Arial"/>
              </a:rPr>
              <a:t> </a:t>
            </a:r>
            <a:r>
              <a:rPr lang="en-US" sz="2400" err="1">
                <a:solidFill>
                  <a:srgbClr val="052F61"/>
                </a:solidFill>
                <a:latin typeface="Century Gothic"/>
                <a:cs typeface="Arial"/>
              </a:rPr>
              <a:t>nie</a:t>
            </a:r>
            <a:r>
              <a:rPr lang="en-US" sz="2400" dirty="0">
                <a:solidFill>
                  <a:srgbClr val="052F61"/>
                </a:solidFill>
                <a:latin typeface="Century Gothic"/>
                <a:cs typeface="Arial"/>
              </a:rPr>
              <a:t> </a:t>
            </a:r>
            <a:r>
              <a:rPr lang="en-US" sz="2400" err="1">
                <a:solidFill>
                  <a:srgbClr val="052F61"/>
                </a:solidFill>
                <a:latin typeface="Century Gothic"/>
                <a:cs typeface="Arial"/>
              </a:rPr>
              <a:t>mógł</a:t>
            </a:r>
            <a:r>
              <a:rPr lang="en-US" sz="2400" dirty="0">
                <a:solidFill>
                  <a:srgbClr val="052F61"/>
                </a:solidFill>
                <a:latin typeface="Century Gothic"/>
                <a:cs typeface="Arial"/>
              </a:rPr>
              <a:t>. A </a:t>
            </a:r>
            <a:r>
              <a:rPr lang="en-US" sz="2400" err="1">
                <a:solidFill>
                  <a:srgbClr val="052F61"/>
                </a:solidFill>
                <a:latin typeface="Century Gothic"/>
                <a:cs typeface="Arial"/>
              </a:rPr>
              <a:t>szczególnie</a:t>
            </a:r>
            <a:r>
              <a:rPr lang="en-US" sz="2400" dirty="0">
                <a:solidFill>
                  <a:srgbClr val="052F61"/>
                </a:solidFill>
                <a:latin typeface="Century Gothic"/>
                <a:cs typeface="Arial"/>
              </a:rPr>
              <a:t> </a:t>
            </a:r>
            <a:r>
              <a:rPr lang="en-US" sz="2400" err="1">
                <a:solidFill>
                  <a:srgbClr val="052F61"/>
                </a:solidFill>
                <a:latin typeface="Century Gothic"/>
                <a:cs typeface="Arial"/>
              </a:rPr>
              <a:t>od</a:t>
            </a:r>
            <a:r>
              <a:rPr lang="en-US" sz="2400" dirty="0">
                <a:solidFill>
                  <a:srgbClr val="052F61"/>
                </a:solidFill>
                <a:latin typeface="Century Gothic"/>
                <a:cs typeface="Arial"/>
              </a:rPr>
              <a:t> </a:t>
            </a:r>
            <a:r>
              <a:rPr lang="en-US" sz="2400" err="1">
                <a:solidFill>
                  <a:srgbClr val="052F61"/>
                </a:solidFill>
                <a:latin typeface="Century Gothic"/>
                <a:cs typeface="Arial"/>
              </a:rPr>
              <a:t>tej</a:t>
            </a:r>
            <a:r>
              <a:rPr lang="en-US" sz="2400" dirty="0">
                <a:solidFill>
                  <a:srgbClr val="052F61"/>
                </a:solidFill>
                <a:latin typeface="Century Gothic"/>
                <a:cs typeface="Arial"/>
              </a:rPr>
              <a:t>, </a:t>
            </a:r>
            <a:r>
              <a:rPr lang="en-US" sz="2400" err="1">
                <a:solidFill>
                  <a:srgbClr val="052F61"/>
                </a:solidFill>
                <a:latin typeface="Century Gothic"/>
                <a:cs typeface="Arial"/>
              </a:rPr>
              <a:t>która</a:t>
            </a:r>
            <a:r>
              <a:rPr lang="en-US" sz="2400" dirty="0">
                <a:solidFill>
                  <a:srgbClr val="052F61"/>
                </a:solidFill>
                <a:latin typeface="Century Gothic"/>
                <a:cs typeface="Arial"/>
              </a:rPr>
              <a:t> w </a:t>
            </a:r>
            <a:r>
              <a:rPr lang="en-US" sz="2400" err="1">
                <a:solidFill>
                  <a:srgbClr val="052F61"/>
                </a:solidFill>
                <a:latin typeface="Century Gothic"/>
                <a:cs typeface="Arial"/>
              </a:rPr>
              <a:t>bursztynowej</a:t>
            </a:r>
            <a:r>
              <a:rPr lang="en-US" sz="2400" dirty="0">
                <a:solidFill>
                  <a:srgbClr val="052F61"/>
                </a:solidFill>
                <a:latin typeface="Century Gothic"/>
                <a:cs typeface="Arial"/>
              </a:rPr>
              <a:t> </a:t>
            </a:r>
            <a:r>
              <a:rPr lang="en-US" sz="2400" err="1">
                <a:solidFill>
                  <a:srgbClr val="052F61"/>
                </a:solidFill>
                <a:latin typeface="Century Gothic"/>
                <a:cs typeface="Arial"/>
              </a:rPr>
              <a:t>siedziała</a:t>
            </a:r>
            <a:r>
              <a:rPr lang="en-US" sz="2400" dirty="0">
                <a:solidFill>
                  <a:srgbClr val="052F61"/>
                </a:solidFill>
                <a:latin typeface="Century Gothic"/>
                <a:cs typeface="Arial"/>
              </a:rPr>
              <a:t> </a:t>
            </a:r>
            <a:r>
              <a:rPr lang="en-US" sz="2400" err="1">
                <a:solidFill>
                  <a:srgbClr val="052F61"/>
                </a:solidFill>
                <a:latin typeface="Century Gothic"/>
                <a:cs typeface="Arial"/>
              </a:rPr>
              <a:t>łodzi</a:t>
            </a:r>
            <a:r>
              <a:rPr lang="en-US" sz="2400" dirty="0">
                <a:solidFill>
                  <a:srgbClr val="052F61"/>
                </a:solidFill>
                <a:latin typeface="Century Gothic"/>
                <a:cs typeface="Arial"/>
              </a:rPr>
              <a:t> </a:t>
            </a:r>
            <a:r>
              <a:rPr lang="en-US" sz="2400" err="1">
                <a:solidFill>
                  <a:srgbClr val="052F61"/>
                </a:solidFill>
                <a:latin typeface="Century Gothic"/>
                <a:cs typeface="Arial"/>
              </a:rPr>
              <a:t>i</a:t>
            </a:r>
            <a:r>
              <a:rPr lang="en-US" sz="2400" dirty="0">
                <a:solidFill>
                  <a:srgbClr val="052F61"/>
                </a:solidFill>
                <a:latin typeface="Century Gothic"/>
                <a:cs typeface="Arial"/>
              </a:rPr>
              <a:t> </a:t>
            </a:r>
            <a:r>
              <a:rPr lang="en-US" sz="2400" err="1">
                <a:solidFill>
                  <a:srgbClr val="052F61"/>
                </a:solidFill>
                <a:latin typeface="Century Gothic"/>
                <a:cs typeface="Arial"/>
              </a:rPr>
              <a:t>słała</a:t>
            </a:r>
            <a:r>
              <a:rPr lang="en-US" sz="2400" dirty="0">
                <a:solidFill>
                  <a:srgbClr val="052F61"/>
                </a:solidFill>
                <a:latin typeface="Century Gothic"/>
                <a:cs typeface="Arial"/>
              </a:rPr>
              <a:t> </a:t>
            </a:r>
            <a:br>
              <a:rPr lang="en-US" sz="2400" dirty="0">
                <a:latin typeface="Century Gothic"/>
                <a:cs typeface="Arial"/>
              </a:rPr>
            </a:br>
            <a:r>
              <a:rPr lang="en-US" sz="2400" dirty="0">
                <a:solidFill>
                  <a:srgbClr val="052F61"/>
                </a:solidFill>
                <a:latin typeface="Century Gothic"/>
                <a:cs typeface="Arial"/>
              </a:rPr>
              <a:t>mu </a:t>
            </a:r>
            <a:r>
              <a:rPr lang="en-US" sz="2400" dirty="0" err="1">
                <a:solidFill>
                  <a:srgbClr val="052F61"/>
                </a:solidFill>
                <a:latin typeface="Century Gothic"/>
                <a:cs typeface="Arial"/>
              </a:rPr>
              <a:t>obiecujące</a:t>
            </a:r>
            <a:r>
              <a:rPr lang="en-US" sz="2400" dirty="0">
                <a:solidFill>
                  <a:srgbClr val="052F61"/>
                </a:solidFill>
                <a:latin typeface="Century Gothic"/>
                <a:cs typeface="Arial"/>
              </a:rPr>
              <a:t> </a:t>
            </a:r>
            <a:r>
              <a:rPr lang="en-US" sz="2400" dirty="0" err="1">
                <a:solidFill>
                  <a:srgbClr val="052F61"/>
                </a:solidFill>
                <a:latin typeface="Century Gothic"/>
                <a:cs typeface="Arial"/>
              </a:rPr>
              <a:t>uśmiechy</a:t>
            </a:r>
            <a:r>
              <a:rPr lang="en-US" sz="2400" dirty="0">
                <a:solidFill>
                  <a:srgbClr val="052F61"/>
                </a:solidFill>
                <a:latin typeface="Century Gothic"/>
                <a:cs typeface="Arial"/>
              </a:rPr>
              <a:t>.</a:t>
            </a:r>
            <a:endParaRPr lang="en-US" sz="2400">
              <a:solidFill>
                <a:srgbClr val="052F61"/>
              </a:solidFill>
              <a:latin typeface="Century Gothic"/>
              <a:ea typeface="+mn-lt"/>
              <a:cs typeface="+mn-lt"/>
            </a:endParaRPr>
          </a:p>
          <a:p>
            <a:pPr marL="0" indent="0" algn="just">
              <a:buNone/>
            </a:pPr>
            <a:endParaRPr lang="pl-PL" sz="2400" dirty="0">
              <a:solidFill>
                <a:srgbClr val="052F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082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5" descr="Obraz zawierający stół, żywność, siedzi, tort&#10;&#10;Opis wygenerowany przy bardzo wysokim poziomie pewności">
            <a:extLst>
              <a:ext uri="{FF2B5EF4-FFF2-40B4-BE49-F238E27FC236}">
                <a16:creationId xmlns:a16="http://schemas.microsoft.com/office/drawing/2014/main" id="{32936C88-6840-46CC-AFB4-386FF484BBBE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l="38267" r="38267"/>
          <a:stretch/>
        </p:blipFill>
        <p:spPr/>
      </p:pic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EFA72AC2-B70B-4E0E-A405-D868D38544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06576" y="697710"/>
            <a:ext cx="7248335" cy="5122761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/>
            <a:r>
              <a:rPr lang="pl-PL" sz="2400" dirty="0">
                <a:solidFill>
                  <a:schemeClr val="accent1"/>
                </a:solidFill>
                <a:ea typeface="+mn-lt"/>
                <a:cs typeface="+mn-lt"/>
              </a:rPr>
              <a:t>Młody rybak nie pozostał na nie obojętny i również szczerym uśmiechem odpowiedział. Uroda młodzieńca zrobiła tak wielkie wrażenie na Juracie, że chęć zemsty zgasła momentalnie w jej sercu i zakochała się w rybaku. </a:t>
            </a:r>
            <a:endParaRPr lang="pl-PL" sz="2400">
              <a:solidFill>
                <a:schemeClr val="accent1"/>
              </a:solidFill>
            </a:endParaRPr>
          </a:p>
          <a:p>
            <a:pPr algn="just"/>
            <a:r>
              <a:rPr lang="pl-PL" sz="2400" dirty="0">
                <a:solidFill>
                  <a:schemeClr val="accent1"/>
                </a:solidFill>
                <a:ea typeface="+mn-lt"/>
                <a:cs typeface="+mn-lt"/>
              </a:rPr>
              <a:t>- Jestem Jurata, królowa Bałtyku - rzekła doń. Przybywam tu, żeby cię ukarać za to, że spokój mego królestwa naruszyłeś i po moją własność sięgnąłeś. Ale podbiłeś moje serce i zamiast kary ofiaruję ci swoją miłość. Musisz ją jednakże odwzajemnić. Jeśli stałoby się inaczej, to nie unikniesz kary. </a:t>
            </a:r>
            <a:endParaRPr lang="pl-PL" sz="2400">
              <a:solidFill>
                <a:schemeClr val="accent1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88567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>
            <a:extLst>
              <a:ext uri="{FF2B5EF4-FFF2-40B4-BE49-F238E27FC236}">
                <a16:creationId xmlns:a16="http://schemas.microsoft.com/office/drawing/2014/main" id="{551E8D53-4D48-4A4B-87B0-B87C09AE8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8791" y="750133"/>
            <a:ext cx="9082006" cy="4406684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just"/>
            <a:r>
              <a:rPr lang="pl-PL" cap="none" dirty="0">
                <a:solidFill>
                  <a:srgbClr val="052F61"/>
                </a:solidFill>
                <a:ea typeface="+mj-lt"/>
                <a:cs typeface="+mj-lt"/>
              </a:rPr>
              <a:t>Rybak olśniony urodą władczyni morza i ujęty wspaniałomyślnością, bez chwili wahania odrzekł:</a:t>
            </a:r>
            <a:br>
              <a:rPr lang="pl-PL" cap="none" dirty="0">
                <a:solidFill>
                  <a:srgbClr val="052F61"/>
                </a:solidFill>
                <a:ea typeface="+mj-lt"/>
                <a:cs typeface="+mj-lt"/>
              </a:rPr>
            </a:br>
            <a:endParaRPr lang="pl-PL" cap="none">
              <a:solidFill>
                <a:srgbClr val="052F61"/>
              </a:solidFill>
            </a:endParaRPr>
          </a:p>
          <a:p>
            <a:r>
              <a:rPr lang="pl-PL" cap="none" dirty="0">
                <a:solidFill>
                  <a:srgbClr val="052F61"/>
                </a:solidFill>
                <a:ea typeface="+mj-lt"/>
                <a:cs typeface="+mj-lt"/>
              </a:rPr>
              <a:t>- Twój jestem i wierny ci będę do końca moich dni.</a:t>
            </a:r>
            <a:br>
              <a:rPr lang="pl-PL" cap="none" dirty="0">
                <a:solidFill>
                  <a:srgbClr val="052F61"/>
                </a:solidFill>
                <a:ea typeface="+mj-lt"/>
                <a:cs typeface="+mj-lt"/>
              </a:rPr>
            </a:br>
            <a:endParaRPr lang="pl-PL" cap="none">
              <a:solidFill>
                <a:srgbClr val="052F61"/>
              </a:solidFill>
            </a:endParaRPr>
          </a:p>
          <a:p>
            <a:pPr algn="just"/>
            <a:r>
              <a:rPr lang="pl-PL" cap="none" dirty="0">
                <a:solidFill>
                  <a:srgbClr val="052F61"/>
                </a:solidFill>
                <a:ea typeface="+mj-lt"/>
                <a:cs typeface="+mj-lt"/>
              </a:rPr>
              <a:t>Spodobała się ta odpowiedź Juracie i odpowiedziała:</a:t>
            </a:r>
            <a:br>
              <a:rPr lang="pl-PL" cap="none" dirty="0">
                <a:solidFill>
                  <a:srgbClr val="052F61"/>
                </a:solidFill>
                <a:ea typeface="+mj-lt"/>
                <a:cs typeface="+mj-lt"/>
              </a:rPr>
            </a:br>
            <a:endParaRPr lang="pl-PL" cap="none">
              <a:solidFill>
                <a:srgbClr val="052F61"/>
              </a:solidFill>
            </a:endParaRPr>
          </a:p>
          <a:p>
            <a:pPr algn="just"/>
            <a:r>
              <a:rPr lang="pl-PL" cap="none" dirty="0">
                <a:solidFill>
                  <a:srgbClr val="052F61"/>
                </a:solidFill>
                <a:ea typeface="+mj-lt"/>
                <a:cs typeface="+mj-lt"/>
              </a:rPr>
              <a:t>- Odtąd każdego wieczoru przypłynę tu na spotkanie </a:t>
            </a:r>
            <a:br>
              <a:rPr lang="pl-PL" cap="none" dirty="0">
                <a:solidFill>
                  <a:srgbClr val="052F61"/>
                </a:solidFill>
                <a:ea typeface="+mj-lt"/>
                <a:cs typeface="+mj-lt"/>
              </a:rPr>
            </a:br>
            <a:r>
              <a:rPr lang="pl-PL" cap="none" dirty="0">
                <a:solidFill>
                  <a:srgbClr val="052F61"/>
                </a:solidFill>
                <a:ea typeface="+mj-lt"/>
                <a:cs typeface="+mj-lt"/>
              </a:rPr>
              <a:t>z tobą, a w ciągu dnia tęsknie będę o tobie rozmyślać. </a:t>
            </a:r>
            <a:br>
              <a:rPr lang="pl-PL" cap="none" dirty="0">
                <a:solidFill>
                  <a:srgbClr val="052F61"/>
                </a:solidFill>
                <a:ea typeface="+mj-lt"/>
                <a:cs typeface="+mj-lt"/>
              </a:rPr>
            </a:br>
            <a:r>
              <a:rPr lang="pl-PL" cap="none" dirty="0">
                <a:solidFill>
                  <a:srgbClr val="052F61"/>
                </a:solidFill>
                <a:ea typeface="+mj-lt"/>
                <a:cs typeface="+mj-lt"/>
              </a:rPr>
              <a:t>A teraz żegnaj! Muszę już wracać do swego podmorskiego pałacu.</a:t>
            </a:r>
            <a:endParaRPr lang="pl-PL" cap="none">
              <a:solidFill>
                <a:srgbClr val="052F61"/>
              </a:solidFill>
            </a:endParaRPr>
          </a:p>
          <a:p>
            <a:pPr algn="just"/>
            <a:endParaRPr lang="pl-PL" dirty="0">
              <a:solidFill>
                <a:srgbClr val="052F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743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5" descr="Obraz zawierający siedzi, kobieta, woda, małe&#10;&#10;Opis wygenerowany przy bardzo wysokim poziomie pewności">
            <a:extLst>
              <a:ext uri="{FF2B5EF4-FFF2-40B4-BE49-F238E27FC236}">
                <a16:creationId xmlns:a16="http://schemas.microsoft.com/office/drawing/2014/main" id="{BD99C881-5693-4E47-933E-4F978F98B8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23517" y="760279"/>
            <a:ext cx="3657600" cy="4953000"/>
          </a:xfrm>
        </p:spPr>
      </p:pic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939CFDBB-372F-49E7-A847-DDF5DC3F34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90166" y="944105"/>
            <a:ext cx="5724039" cy="4661402"/>
          </a:xfrm>
        </p:spPr>
        <p:txBody>
          <a:bodyPr>
            <a:noAutofit/>
          </a:bodyPr>
          <a:lstStyle/>
          <a:p>
            <a:pPr algn="just"/>
            <a:r>
              <a:rPr lang="pl-PL" sz="2400" dirty="0">
                <a:solidFill>
                  <a:srgbClr val="052F61"/>
                </a:solidFill>
                <a:ea typeface="+mn-lt"/>
                <a:cs typeface="+mn-lt"/>
              </a:rPr>
              <a:t>I zanurzyły się w Bałtyku łodzie Juraty i jej boginek, zamknęła nad nimi gładka toń wody, a młody rybak długo stał nieporuszony i wpatrywał się w spokojne morze, myśląc o przygodzie, jaka go spotkała.</a:t>
            </a:r>
            <a:br>
              <a:rPr lang="en-US" sz="2400" dirty="0">
                <a:solidFill>
                  <a:srgbClr val="052F61"/>
                </a:solidFill>
              </a:rPr>
            </a:br>
            <a:endParaRPr lang="en-US" sz="2400">
              <a:solidFill>
                <a:srgbClr val="052F61"/>
              </a:solidFill>
            </a:endParaRPr>
          </a:p>
          <a:p>
            <a:pPr algn="just"/>
            <a:r>
              <a:rPr lang="pl-PL" sz="2400" dirty="0">
                <a:solidFill>
                  <a:srgbClr val="052F61"/>
                </a:solidFill>
                <a:ea typeface="+mn-lt"/>
                <a:cs typeface="+mn-lt"/>
              </a:rPr>
              <a:t>Jurata zaś dotrzymała słowa i odtąd co wieczór młodzi spotykali się nad morskim brzegiem i spędzali razem długie, szczęśliwe godziny.</a:t>
            </a:r>
            <a:endParaRPr lang="pl-PL" sz="2400" dirty="0">
              <a:solidFill>
                <a:srgbClr val="052F61"/>
              </a:solidFill>
            </a:endParaRPr>
          </a:p>
          <a:p>
            <a:pPr algn="just"/>
            <a:endParaRPr lang="pl-PL" sz="2400" dirty="0">
              <a:solidFill>
                <a:srgbClr val="052F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043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5" descr="Obraz zawierający trzymający, siedzi, czarny, mężczyzna&#10;&#10;Opis wygenerowany przy bardzo wysokim poziomie pewności">
            <a:extLst>
              <a:ext uri="{FF2B5EF4-FFF2-40B4-BE49-F238E27FC236}">
                <a16:creationId xmlns:a16="http://schemas.microsoft.com/office/drawing/2014/main" id="{D0AC39D8-E967-4F8C-A25B-E45CDFD906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91305" y="197014"/>
            <a:ext cx="4774893" cy="3166772"/>
          </a:xfrm>
        </p:spPr>
      </p:pic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368912F-8875-48B6-9ACF-663BF8FC13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4471" y="1202410"/>
            <a:ext cx="5956514" cy="4609740"/>
          </a:xfrm>
        </p:spPr>
        <p:txBody>
          <a:bodyPr>
            <a:noAutofit/>
          </a:bodyPr>
          <a:lstStyle/>
          <a:p>
            <a:pPr algn="just"/>
            <a:r>
              <a:rPr lang="pl-PL" sz="2400" dirty="0">
                <a:solidFill>
                  <a:srgbClr val="052F61"/>
                </a:solidFill>
                <a:ea typeface="+mn-lt"/>
                <a:cs typeface="+mn-lt"/>
              </a:rPr>
              <a:t>Ale ich miłość nie podobała się władcy burz i piorunów, Perunowi. Nie mógł wybaczyć pięknej Juracie, że pokochała zwykłego śmiertelnika </a:t>
            </a:r>
            <a:br>
              <a:rPr lang="pl-PL" sz="2400" dirty="0">
                <a:solidFill>
                  <a:srgbClr val="052F61"/>
                </a:solidFill>
                <a:ea typeface="+mn-lt"/>
                <a:cs typeface="+mn-lt"/>
              </a:rPr>
            </a:br>
            <a:r>
              <a:rPr lang="pl-PL" sz="2400" dirty="0">
                <a:solidFill>
                  <a:srgbClr val="052F61"/>
                </a:solidFill>
                <a:ea typeface="+mn-lt"/>
                <a:cs typeface="+mn-lt"/>
              </a:rPr>
              <a:t>i postanowił ją srodze ukarać. Którejś nocy, gdy wróciła ze spotkania ze swym ukochanym, rozgniewany bóg cisnął piorunem w bursztynowy pałac, który rozsypał się na tysiące kawałków, grzebiąc pod swoimi szczątkami porażoną gromem Juratę.</a:t>
            </a:r>
            <a:endParaRPr lang="pl-PL" sz="2400" dirty="0">
              <a:solidFill>
                <a:srgbClr val="052F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155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B10644C8-BF8A-4ACF-9EF4-CF906C4DB3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66877" y="1615697"/>
            <a:ext cx="9249904" cy="3218549"/>
          </a:xfrm>
        </p:spPr>
        <p:txBody>
          <a:bodyPr>
            <a:noAutofit/>
          </a:bodyPr>
          <a:lstStyle/>
          <a:p>
            <a:pPr algn="just"/>
            <a:r>
              <a:rPr lang="pl-PL" sz="2400" dirty="0">
                <a:solidFill>
                  <a:schemeClr val="accent1"/>
                </a:solidFill>
                <a:ea typeface="+mn-lt"/>
                <a:cs typeface="+mn-lt"/>
              </a:rPr>
              <a:t>Również młodego rybaka spotkała okrutna kara. Za sprawą Peruna fale roztrzaskały jego łódź, gdy na połów wyruszył, a on sam na dno morskie poszedł. Tam mściwy bóg kazał go przykuć do skały, gdzie - być może - do tej pory cierpi.</a:t>
            </a:r>
            <a:endParaRPr lang="pl-PL" sz="2400">
              <a:solidFill>
                <a:schemeClr val="accent1"/>
              </a:solidFill>
            </a:endParaRPr>
          </a:p>
          <a:p>
            <a:pPr algn="just"/>
            <a:r>
              <a:rPr lang="pl-PL" sz="2400" dirty="0">
                <a:solidFill>
                  <a:schemeClr val="accent1"/>
                </a:solidFill>
                <a:ea typeface="+mn-lt"/>
                <a:cs typeface="+mn-lt"/>
              </a:rPr>
              <a:t>Do dziś też morze wyrzuca kawałki bursztynu, jakie pozostały po wspaniałym pałacu Juraty, królowej Bałtyku.</a:t>
            </a:r>
            <a:endParaRPr lang="pl-PL" sz="2400" dirty="0">
              <a:solidFill>
                <a:schemeClr val="accent1"/>
              </a:solidFill>
            </a:endParaRPr>
          </a:p>
          <a:p>
            <a:endParaRPr lang="pl-PL" sz="2400" dirty="0">
              <a:solidFill>
                <a:srgbClr val="052F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029921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Panoramiczny</PresentationFormat>
  <Paragraphs>0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Slice</vt:lpstr>
      <vt:lpstr>Jurata</vt:lpstr>
      <vt:lpstr>Prezentacja programu PowerPoint</vt:lpstr>
      <vt:lpstr>Prezentacja programu PowerPoint</vt:lpstr>
      <vt:lpstr>Prezentacja programu PowerPoint</vt:lpstr>
      <vt:lpstr>Prezentacja programu PowerPoint</vt:lpstr>
      <vt:lpstr>Rybak olśniony urodą władczyni morza i ujęty wspaniałomyślnością, bez chwili wahania odrzekł:  - Twój jestem i wierny ci będę do końca moich dni.  Spodobała się ta odpowiedź Juracie i odpowiedziała:  - Odtąd każdego wieczoru przypłynę tu na spotkanie  z tobą, a w ciągu dnia tęsknie będę o tobie rozmyślać.  A teraz żegnaj! Muszę już wracać do swego podmorskiego pałacu. </vt:lpstr>
      <vt:lpstr>Prezentacja programu PowerPoint</vt:lpstr>
      <vt:lpstr>Prezentacja programu PowerPoint</vt:lpstr>
      <vt:lpstr>Prezentacja programu PowerPoint</vt:lpstr>
      <vt:lpstr>Opracowanie: Małgorzata Jankowska żródło: https://rejswnieznane.blogspot.com/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Jurata</dc:title>
  <dc:creator/>
  <cp:lastModifiedBy/>
  <cp:revision>441</cp:revision>
  <dcterms:created xsi:type="dcterms:W3CDTF">2020-04-27T17:47:25Z</dcterms:created>
  <dcterms:modified xsi:type="dcterms:W3CDTF">2020-04-28T09:32:07Z</dcterms:modified>
</cp:coreProperties>
</file>