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8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A5495-29D9-4D3F-9DB2-1DD8263EC412}" v="730" dt="2020-04-29T10:34:03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łgorzata Jankowska" userId="9c197fbe66e9daf6" providerId="Windows Live" clId="Web-{F48A5495-29D9-4D3F-9DB2-1DD8263EC412}"/>
    <pc:docChg chg="addSld delSld modSld addMainMaster delMainMaster">
      <pc:chgData name="Małgorzata Jankowska" userId="9c197fbe66e9daf6" providerId="Windows Live" clId="Web-{F48A5495-29D9-4D3F-9DB2-1DD8263EC412}" dt="2020-04-29T10:33:59.304" v="790" actId="14100"/>
      <pc:docMkLst>
        <pc:docMk/>
      </pc:docMkLst>
      <pc:sldChg chg="addSp delSp modSp mod setBg modClrScheme setClrOvrMap delDesignElem chgLayout">
        <pc:chgData name="Małgorzata Jankowska" userId="9c197fbe66e9daf6" providerId="Windows Live" clId="Web-{F48A5495-29D9-4D3F-9DB2-1DD8263EC412}" dt="2020-04-29T09:35:13.391" v="261" actId="20577"/>
        <pc:sldMkLst>
          <pc:docMk/>
          <pc:sldMk cId="650317164" sldId="256"/>
        </pc:sldMkLst>
        <pc:spChg chg="mod ord">
          <ac:chgData name="Małgorzata Jankowska" userId="9c197fbe66e9daf6" providerId="Windows Live" clId="Web-{F48A5495-29D9-4D3F-9DB2-1DD8263EC412}" dt="2020-04-29T09:35:13.391" v="261" actId="20577"/>
          <ac:spMkLst>
            <pc:docMk/>
            <pc:sldMk cId="650317164" sldId="256"/>
            <ac:spMk id="2" creationId="{00000000-0000-0000-0000-000000000000}"/>
          </ac:spMkLst>
        </pc:spChg>
        <pc:spChg chg="del mod ord">
          <ac:chgData name="Małgorzata Jankowska" userId="9c197fbe66e9daf6" providerId="Windows Live" clId="Web-{F48A5495-29D9-4D3F-9DB2-1DD8263EC412}" dt="2020-04-29T08:38:19.764" v="52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Małgorzata Jankowska" userId="9c197fbe66e9daf6" providerId="Windows Live" clId="Web-{F48A5495-29D9-4D3F-9DB2-1DD8263EC412}" dt="2020-04-29T09:21:42.966" v="169"/>
          <ac:spMkLst>
            <pc:docMk/>
            <pc:sldMk cId="650317164" sldId="256"/>
            <ac:spMk id="7" creationId="{A9D068DB-E7E7-4102-9402-EAA049E13118}"/>
          </ac:spMkLst>
        </pc:spChg>
        <pc:spChg chg="add del mod ord">
          <ac:chgData name="Małgorzata Jankowska" userId="9c197fbe66e9daf6" providerId="Windows Live" clId="Web-{F48A5495-29D9-4D3F-9DB2-1DD8263EC412}" dt="2020-04-29T09:14:50.324" v="133"/>
          <ac:spMkLst>
            <pc:docMk/>
            <pc:sldMk cId="650317164" sldId="256"/>
            <ac:spMk id="8" creationId="{78662D37-F22E-43FC-855D-4469B02EA450}"/>
          </ac:spMkLst>
        </pc:spChg>
        <pc:spChg chg="add del">
          <ac:chgData name="Małgorzata Jankowska" userId="9c197fbe66e9daf6" providerId="Windows Live" clId="Web-{F48A5495-29D9-4D3F-9DB2-1DD8263EC412}" dt="2020-04-29T09:03:54.969" v="123"/>
          <ac:spMkLst>
            <pc:docMk/>
            <pc:sldMk cId="650317164" sldId="256"/>
            <ac:spMk id="9" creationId="{1DB7C82F-AB7E-4F0C-B829-FA1B9C415180}"/>
          </ac:spMkLst>
        </pc:spChg>
        <pc:spChg chg="add del">
          <ac:chgData name="Małgorzata Jankowska" userId="9c197fbe66e9daf6" providerId="Windows Live" clId="Web-{F48A5495-29D9-4D3F-9DB2-1DD8263EC412}" dt="2020-04-29T09:13:50.962" v="127"/>
          <ac:spMkLst>
            <pc:docMk/>
            <pc:sldMk cId="650317164" sldId="256"/>
            <ac:spMk id="11" creationId="{22AC0F86-9A78-4E84-A4B4-ADB8B2629A0C}"/>
          </ac:spMkLst>
        </pc:spChg>
        <pc:spChg chg="add del">
          <ac:chgData name="Małgorzata Jankowska" userId="9c197fbe66e9daf6" providerId="Windows Live" clId="Web-{F48A5495-29D9-4D3F-9DB2-1DD8263EC412}" dt="2020-04-29T09:21:42.966" v="169"/>
          <ac:spMkLst>
            <pc:docMk/>
            <pc:sldMk cId="650317164" sldId="256"/>
            <ac:spMk id="12" creationId="{96C8906C-CCD9-4F71-B3DD-BC1331E1A9E8}"/>
          </ac:spMkLst>
        </pc:spChg>
        <pc:spChg chg="add del">
          <ac:chgData name="Małgorzata Jankowska" userId="9c197fbe66e9daf6" providerId="Windows Live" clId="Web-{F48A5495-29D9-4D3F-9DB2-1DD8263EC412}" dt="2020-04-29T09:03:54.969" v="122"/>
          <ac:spMkLst>
            <pc:docMk/>
            <pc:sldMk cId="650317164" sldId="256"/>
            <ac:spMk id="13" creationId="{224E8230-13DE-4094-8D1F-D07FD9C3205F}"/>
          </ac:spMkLst>
        </pc:spChg>
        <pc:spChg chg="add del">
          <ac:chgData name="Małgorzata Jankowska" userId="9c197fbe66e9daf6" providerId="Windows Live" clId="Web-{F48A5495-29D9-4D3F-9DB2-1DD8263EC412}" dt="2020-04-29T09:13:12.118" v="124"/>
          <ac:spMkLst>
            <pc:docMk/>
            <pc:sldMk cId="650317164" sldId="256"/>
            <ac:spMk id="14" creationId="{1DB7C82F-AB7E-4F0C-B829-FA1B9C415180}"/>
          </ac:spMkLst>
        </pc:spChg>
        <pc:spChg chg="add del">
          <ac:chgData name="Małgorzata Jankowska" userId="9c197fbe66e9daf6" providerId="Windows Live" clId="Web-{F48A5495-29D9-4D3F-9DB2-1DD8263EC412}" dt="2020-04-29T09:21:42.966" v="169"/>
          <ac:spMkLst>
            <pc:docMk/>
            <pc:sldMk cId="650317164" sldId="256"/>
            <ac:spMk id="15" creationId="{15746F23-6A4C-4A1F-A0CE-A0C8537D5247}"/>
          </ac:spMkLst>
        </pc:spChg>
        <pc:spChg chg="add del">
          <ac:chgData name="Małgorzata Jankowska" userId="9c197fbe66e9daf6" providerId="Windows Live" clId="Web-{F48A5495-29D9-4D3F-9DB2-1DD8263EC412}" dt="2020-04-29T09:13:50.962" v="127"/>
          <ac:spMkLst>
            <pc:docMk/>
            <pc:sldMk cId="650317164" sldId="256"/>
            <ac:spMk id="19" creationId="{69A54E25-1C05-48E5-A5CC-3778C1D3632D}"/>
          </ac:spMkLst>
        </pc:spChg>
        <pc:spChg chg="add del">
          <ac:chgData name="Małgorzata Jankowska" userId="9c197fbe66e9daf6" providerId="Windows Live" clId="Web-{F48A5495-29D9-4D3F-9DB2-1DD8263EC412}" dt="2020-04-29T09:21:42.966" v="169"/>
          <ac:spMkLst>
            <pc:docMk/>
            <pc:sldMk cId="650317164" sldId="256"/>
            <ac:spMk id="20" creationId="{87CC7517-DC26-4B88-BF95-5D09F3E93EDE}"/>
          </ac:spMkLst>
        </pc:spChg>
        <pc:spChg chg="add del">
          <ac:chgData name="Małgorzata Jankowska" userId="9c197fbe66e9daf6" providerId="Windows Live" clId="Web-{F48A5495-29D9-4D3F-9DB2-1DD8263EC412}" dt="2020-04-29T09:21:42.966" v="169"/>
          <ac:spMkLst>
            <pc:docMk/>
            <pc:sldMk cId="650317164" sldId="256"/>
            <ac:spMk id="22" creationId="{D87C466A-2605-4E25-9E19-8E277E2EAEE6}"/>
          </ac:spMkLst>
        </pc:spChg>
        <pc:spChg chg="add del">
          <ac:chgData name="Małgorzata Jankowska" userId="9c197fbe66e9daf6" providerId="Windows Live" clId="Web-{F48A5495-29D9-4D3F-9DB2-1DD8263EC412}" dt="2020-04-29T09:19:42.758" v="160"/>
          <ac:spMkLst>
            <pc:docMk/>
            <pc:sldMk cId="650317164" sldId="256"/>
            <ac:spMk id="24" creationId="{64D0FF6F-093D-47AB-9CBA-8BBEF7F733FF}"/>
          </ac:spMkLst>
        </pc:spChg>
        <pc:spChg chg="add del">
          <ac:chgData name="Małgorzata Jankowska" userId="9c197fbe66e9daf6" providerId="Windows Live" clId="Web-{F48A5495-29D9-4D3F-9DB2-1DD8263EC412}" dt="2020-04-29T09:21:46.170" v="171"/>
          <ac:spMkLst>
            <pc:docMk/>
            <pc:sldMk cId="650317164" sldId="256"/>
            <ac:spMk id="25" creationId="{329F45E3-C125-49F5-863F-3F771273B79A}"/>
          </ac:spMkLst>
        </pc:spChg>
        <pc:spChg chg="add del">
          <ac:chgData name="Małgorzata Jankowska" userId="9c197fbe66e9daf6" providerId="Windows Live" clId="Web-{F48A5495-29D9-4D3F-9DB2-1DD8263EC412}" dt="2020-04-29T09:21:46.170" v="171"/>
          <ac:spMkLst>
            <pc:docMk/>
            <pc:sldMk cId="650317164" sldId="256"/>
            <ac:spMk id="26" creationId="{F23C6175-7110-4DB0-BEA4-FC1D293020BC}"/>
          </ac:spMkLst>
        </pc:spChg>
        <pc:spChg chg="add del">
          <ac:chgData name="Małgorzata Jankowska" userId="9c197fbe66e9daf6" providerId="Windows Live" clId="Web-{F48A5495-29D9-4D3F-9DB2-1DD8263EC412}" dt="2020-04-29T09:21:46.170" v="171"/>
          <ac:spMkLst>
            <pc:docMk/>
            <pc:sldMk cId="650317164" sldId="256"/>
            <ac:spMk id="28" creationId="{A9286AD2-18A9-4868-A4E3-7A2097A20810}"/>
          </ac:spMkLst>
        </pc:spChg>
        <pc:spChg chg="add del">
          <ac:chgData name="Małgorzata Jankowska" userId="9c197fbe66e9daf6" providerId="Windows Live" clId="Web-{F48A5495-29D9-4D3F-9DB2-1DD8263EC412}" dt="2020-04-29T09:21:57.717" v="173"/>
          <ac:spMkLst>
            <pc:docMk/>
            <pc:sldMk cId="650317164" sldId="256"/>
            <ac:spMk id="30" creationId="{A9D068DB-E7E7-4102-9402-EAA049E13118}"/>
          </ac:spMkLst>
        </pc:spChg>
        <pc:spChg chg="add del">
          <ac:chgData name="Małgorzata Jankowska" userId="9c197fbe66e9daf6" providerId="Windows Live" clId="Web-{F48A5495-29D9-4D3F-9DB2-1DD8263EC412}" dt="2020-04-29T09:21:57.717" v="173"/>
          <ac:spMkLst>
            <pc:docMk/>
            <pc:sldMk cId="650317164" sldId="256"/>
            <ac:spMk id="31" creationId="{96C8906C-CCD9-4F71-B3DD-BC1331E1A9E8}"/>
          </ac:spMkLst>
        </pc:spChg>
        <pc:spChg chg="add del">
          <ac:chgData name="Małgorzata Jankowska" userId="9c197fbe66e9daf6" providerId="Windows Live" clId="Web-{F48A5495-29D9-4D3F-9DB2-1DD8263EC412}" dt="2020-04-29T09:21:57.717" v="173"/>
          <ac:spMkLst>
            <pc:docMk/>
            <pc:sldMk cId="650317164" sldId="256"/>
            <ac:spMk id="33" creationId="{15746F23-6A4C-4A1F-A0CE-A0C8537D5247}"/>
          </ac:spMkLst>
        </pc:spChg>
        <pc:spChg chg="add del">
          <ac:chgData name="Małgorzata Jankowska" userId="9c197fbe66e9daf6" providerId="Windows Live" clId="Web-{F48A5495-29D9-4D3F-9DB2-1DD8263EC412}" dt="2020-04-29T09:21:57.717" v="173"/>
          <ac:spMkLst>
            <pc:docMk/>
            <pc:sldMk cId="650317164" sldId="256"/>
            <ac:spMk id="35" creationId="{87CC7517-DC26-4B88-BF95-5D09F3E93EDE}"/>
          </ac:spMkLst>
        </pc:spChg>
        <pc:spChg chg="add del">
          <ac:chgData name="Małgorzata Jankowska" userId="9c197fbe66e9daf6" providerId="Windows Live" clId="Web-{F48A5495-29D9-4D3F-9DB2-1DD8263EC412}" dt="2020-04-29T09:21:57.717" v="173"/>
          <ac:spMkLst>
            <pc:docMk/>
            <pc:sldMk cId="650317164" sldId="256"/>
            <ac:spMk id="36" creationId="{D87C466A-2605-4E25-9E19-8E277E2EAEE6}"/>
          </ac:spMkLst>
        </pc:spChg>
        <pc:spChg chg="add del">
          <ac:chgData name="Małgorzata Jankowska" userId="9c197fbe66e9daf6" providerId="Windows Live" clId="Web-{F48A5495-29D9-4D3F-9DB2-1DD8263EC412}" dt="2020-04-29T09:22:01.311" v="175"/>
          <ac:spMkLst>
            <pc:docMk/>
            <pc:sldMk cId="650317164" sldId="256"/>
            <ac:spMk id="37" creationId="{329F45E3-C125-49F5-863F-3F771273B79A}"/>
          </ac:spMkLst>
        </pc:spChg>
        <pc:spChg chg="add del">
          <ac:chgData name="Małgorzata Jankowska" userId="9c197fbe66e9daf6" providerId="Windows Live" clId="Web-{F48A5495-29D9-4D3F-9DB2-1DD8263EC412}" dt="2020-04-29T09:22:01.311" v="175"/>
          <ac:spMkLst>
            <pc:docMk/>
            <pc:sldMk cId="650317164" sldId="256"/>
            <ac:spMk id="38" creationId="{F23C6175-7110-4DB0-BEA4-FC1D293020BC}"/>
          </ac:spMkLst>
        </pc:spChg>
        <pc:spChg chg="add del">
          <ac:chgData name="Małgorzata Jankowska" userId="9c197fbe66e9daf6" providerId="Windows Live" clId="Web-{F48A5495-29D9-4D3F-9DB2-1DD8263EC412}" dt="2020-04-29T09:22:01.311" v="175"/>
          <ac:spMkLst>
            <pc:docMk/>
            <pc:sldMk cId="650317164" sldId="256"/>
            <ac:spMk id="40" creationId="{8C0ECC1A-4499-4EF4-93E2-95CFF6E90023}"/>
          </ac:spMkLst>
        </pc:spChg>
        <pc:spChg chg="add del">
          <ac:chgData name="Małgorzata Jankowska" userId="9c197fbe66e9daf6" providerId="Windows Live" clId="Web-{F48A5495-29D9-4D3F-9DB2-1DD8263EC412}" dt="2020-04-29T09:22:01.311" v="175"/>
          <ac:spMkLst>
            <pc:docMk/>
            <pc:sldMk cId="650317164" sldId="256"/>
            <ac:spMk id="42" creationId="{A4D52FC8-9FD0-4C9D-A6B8-4F98F2A0B477}"/>
          </ac:spMkLst>
        </pc:spChg>
        <pc:spChg chg="add del">
          <ac:chgData name="Małgorzata Jankowska" userId="9c197fbe66e9daf6" providerId="Windows Live" clId="Web-{F48A5495-29D9-4D3F-9DB2-1DD8263EC412}" dt="2020-04-29T09:22:01.311" v="175"/>
          <ac:spMkLst>
            <pc:docMk/>
            <pc:sldMk cId="650317164" sldId="256"/>
            <ac:spMk id="43" creationId="{831AC17D-423C-4FB5-82F2-CE508722E140}"/>
          </ac:spMkLst>
        </pc:spChg>
        <pc:spChg chg="add del">
          <ac:chgData name="Małgorzata Jankowska" userId="9c197fbe66e9daf6" providerId="Windows Live" clId="Web-{F48A5495-29D9-4D3F-9DB2-1DD8263EC412}" dt="2020-04-29T09:22:05.936" v="177"/>
          <ac:spMkLst>
            <pc:docMk/>
            <pc:sldMk cId="650317164" sldId="256"/>
            <ac:spMk id="44" creationId="{329F45E3-C125-49F5-863F-3F771273B79A}"/>
          </ac:spMkLst>
        </pc:spChg>
        <pc:spChg chg="add del">
          <ac:chgData name="Małgorzata Jankowska" userId="9c197fbe66e9daf6" providerId="Windows Live" clId="Web-{F48A5495-29D9-4D3F-9DB2-1DD8263EC412}" dt="2020-04-29T09:22:05.936" v="177"/>
          <ac:spMkLst>
            <pc:docMk/>
            <pc:sldMk cId="650317164" sldId="256"/>
            <ac:spMk id="45" creationId="{F23C6175-7110-4DB0-BEA4-FC1D293020BC}"/>
          </ac:spMkLst>
        </pc:spChg>
        <pc:spChg chg="add del">
          <ac:chgData name="Małgorzata Jankowska" userId="9c197fbe66e9daf6" providerId="Windows Live" clId="Web-{F48A5495-29D9-4D3F-9DB2-1DD8263EC412}" dt="2020-04-29T09:22:05.936" v="177"/>
          <ac:spMkLst>
            <pc:docMk/>
            <pc:sldMk cId="650317164" sldId="256"/>
            <ac:spMk id="47" creationId="{F452A527-3631-41ED-858D-3777A7D1496A}"/>
          </ac:spMkLst>
        </pc:spChg>
        <pc:spChg chg="add del">
          <ac:chgData name="Małgorzata Jankowska" userId="9c197fbe66e9daf6" providerId="Windows Live" clId="Web-{F48A5495-29D9-4D3F-9DB2-1DD8263EC412}" dt="2020-04-29T09:22:18.140" v="179"/>
          <ac:spMkLst>
            <pc:docMk/>
            <pc:sldMk cId="650317164" sldId="256"/>
            <ac:spMk id="49" creationId="{329F45E3-C125-49F5-863F-3F771273B79A}"/>
          </ac:spMkLst>
        </pc:spChg>
        <pc:spChg chg="add del">
          <ac:chgData name="Małgorzata Jankowska" userId="9c197fbe66e9daf6" providerId="Windows Live" clId="Web-{F48A5495-29D9-4D3F-9DB2-1DD8263EC412}" dt="2020-04-29T09:22:18.140" v="179"/>
          <ac:spMkLst>
            <pc:docMk/>
            <pc:sldMk cId="650317164" sldId="256"/>
            <ac:spMk id="50" creationId="{F23C6175-7110-4DB0-BEA4-FC1D293020BC}"/>
          </ac:spMkLst>
        </pc:spChg>
        <pc:spChg chg="add del">
          <ac:chgData name="Małgorzata Jankowska" userId="9c197fbe66e9daf6" providerId="Windows Live" clId="Web-{F48A5495-29D9-4D3F-9DB2-1DD8263EC412}" dt="2020-04-29T09:22:18.140" v="179"/>
          <ac:spMkLst>
            <pc:docMk/>
            <pc:sldMk cId="650317164" sldId="256"/>
            <ac:spMk id="52" creationId="{B291C0EC-8AC1-418A-BA70-ED35D8980A1F}"/>
          </ac:spMkLst>
        </pc:spChg>
        <pc:spChg chg="add del">
          <ac:chgData name="Małgorzata Jankowska" userId="9c197fbe66e9daf6" providerId="Windows Live" clId="Web-{F48A5495-29D9-4D3F-9DB2-1DD8263EC412}" dt="2020-04-29T09:22:18.140" v="179"/>
          <ac:spMkLst>
            <pc:docMk/>
            <pc:sldMk cId="650317164" sldId="256"/>
            <ac:spMk id="54" creationId="{17812912-F1F0-4F19-B6CB-97BF066C9440}"/>
          </ac:spMkLst>
        </pc:spChg>
        <pc:spChg chg="add del">
          <ac:chgData name="Małgorzata Jankowska" userId="9c197fbe66e9daf6" providerId="Windows Live" clId="Web-{F48A5495-29D9-4D3F-9DB2-1DD8263EC412}" dt="2020-04-29T09:22:18.140" v="179"/>
          <ac:spMkLst>
            <pc:docMk/>
            <pc:sldMk cId="650317164" sldId="256"/>
            <ac:spMk id="55" creationId="{F5238163-A811-482F-8919-9D513AB112D2}"/>
          </ac:spMkLst>
        </pc:spChg>
        <pc:spChg chg="add del">
          <ac:chgData name="Małgorzata Jankowska" userId="9c197fbe66e9daf6" providerId="Windows Live" clId="Web-{F48A5495-29D9-4D3F-9DB2-1DD8263EC412}" dt="2020-04-29T09:34:49.296" v="251"/>
          <ac:spMkLst>
            <pc:docMk/>
            <pc:sldMk cId="650317164" sldId="256"/>
            <ac:spMk id="56" creationId="{8741F0F2-9330-4C12-9590-3F8F3CC568DF}"/>
          </ac:spMkLst>
        </pc:spChg>
        <pc:spChg chg="add del">
          <ac:chgData name="Małgorzata Jankowska" userId="9c197fbe66e9daf6" providerId="Windows Live" clId="Web-{F48A5495-29D9-4D3F-9DB2-1DD8263EC412}" dt="2020-04-29T09:34:49.296" v="251"/>
          <ac:spMkLst>
            <pc:docMk/>
            <pc:sldMk cId="650317164" sldId="256"/>
            <ac:spMk id="57" creationId="{64800146-0979-49C4-AD6C-F80BF29A85A8}"/>
          </ac:spMkLst>
        </pc:spChg>
        <pc:spChg chg="add del">
          <ac:chgData name="Małgorzata Jankowska" userId="9c197fbe66e9daf6" providerId="Windows Live" clId="Web-{F48A5495-29D9-4D3F-9DB2-1DD8263EC412}" dt="2020-04-29T09:34:49.296" v="251"/>
          <ac:spMkLst>
            <pc:docMk/>
            <pc:sldMk cId="650317164" sldId="256"/>
            <ac:spMk id="58" creationId="{1475ED1D-357D-4E0F-AFED-7A1C50229F46}"/>
          </ac:spMkLst>
        </pc:spChg>
        <pc:spChg chg="add del">
          <ac:chgData name="Małgorzata Jankowska" userId="9c197fbe66e9daf6" providerId="Windows Live" clId="Web-{F48A5495-29D9-4D3F-9DB2-1DD8263EC412}" dt="2020-04-29T09:34:49.296" v="251"/>
          <ac:spMkLst>
            <pc:docMk/>
            <pc:sldMk cId="650317164" sldId="256"/>
            <ac:spMk id="59" creationId="{C391A9E4-6B99-4541-9970-1360994D9301}"/>
          </ac:spMkLst>
        </pc:spChg>
        <pc:spChg chg="add del">
          <ac:chgData name="Małgorzata Jankowska" userId="9c197fbe66e9daf6" providerId="Windows Live" clId="Web-{F48A5495-29D9-4D3F-9DB2-1DD8263EC412}" dt="2020-04-29T09:34:49.296" v="251"/>
          <ac:spMkLst>
            <pc:docMk/>
            <pc:sldMk cId="650317164" sldId="256"/>
            <ac:spMk id="64" creationId="{9D879A56-BA4A-47BE-B8EA-643910D696DB}"/>
          </ac:spMkLst>
        </pc:spChg>
        <pc:spChg chg="add del">
          <ac:chgData name="Małgorzata Jankowska" userId="9c197fbe66e9daf6" providerId="Windows Live" clId="Web-{F48A5495-29D9-4D3F-9DB2-1DD8263EC412}" dt="2020-04-29T09:34:49.296" v="251"/>
          <ac:spMkLst>
            <pc:docMk/>
            <pc:sldMk cId="650317164" sldId="256"/>
            <ac:spMk id="65" creationId="{68E7D62B-6F82-4DD0-9764-C143AEAAC198}"/>
          </ac:spMkLst>
        </pc:spChg>
        <pc:spChg chg="add del">
          <ac:chgData name="Małgorzata Jankowska" userId="9c197fbe66e9daf6" providerId="Windows Live" clId="Web-{F48A5495-29D9-4D3F-9DB2-1DD8263EC412}" dt="2020-04-29T09:34:49.296" v="251"/>
          <ac:spMkLst>
            <pc:docMk/>
            <pc:sldMk cId="650317164" sldId="256"/>
            <ac:spMk id="66" creationId="{9C283B92-B6AF-4FE0-AF35-F51A679051EE}"/>
          </ac:spMkLst>
        </pc:spChg>
        <pc:grpChg chg="add del">
          <ac:chgData name="Małgorzata Jankowska" userId="9c197fbe66e9daf6" providerId="Windows Live" clId="Web-{F48A5495-29D9-4D3F-9DB2-1DD8263EC412}" dt="2020-04-29T09:13:50.962" v="127"/>
          <ac:grpSpMkLst>
            <pc:docMk/>
            <pc:sldMk cId="650317164" sldId="256"/>
            <ac:grpSpMk id="6" creationId="{4AF78B9E-8BE2-4706-9377-A05FA25ABABF}"/>
          </ac:grpSpMkLst>
        </pc:grpChg>
        <pc:grpChg chg="add del">
          <ac:chgData name="Małgorzata Jankowska" userId="9c197fbe66e9daf6" providerId="Windows Live" clId="Web-{F48A5495-29D9-4D3F-9DB2-1DD8263EC412}" dt="2020-04-29T09:19:42.758" v="160"/>
          <ac:grpSpMkLst>
            <pc:docMk/>
            <pc:sldMk cId="650317164" sldId="256"/>
            <ac:grpSpMk id="10" creationId="{5E6E1520-2FF6-4854-9AF4-AEF2311B5834}"/>
          </ac:grpSpMkLst>
        </pc:grpChg>
        <pc:grpChg chg="add del">
          <ac:chgData name="Małgorzata Jankowska" userId="9c197fbe66e9daf6" providerId="Windows Live" clId="Web-{F48A5495-29D9-4D3F-9DB2-1DD8263EC412}" dt="2020-04-29T09:34:49.296" v="251"/>
          <ac:grpSpMkLst>
            <pc:docMk/>
            <pc:sldMk cId="650317164" sldId="256"/>
            <ac:grpSpMk id="60" creationId="{D4DD42AA-0A69-449A-AEA1-341FF0A69844}"/>
          </ac:grpSpMkLst>
        </pc:grpChg>
        <pc:picChg chg="add mod ord">
          <ac:chgData name="Małgorzata Jankowska" userId="9c197fbe66e9daf6" providerId="Windows Live" clId="Web-{F48A5495-29D9-4D3F-9DB2-1DD8263EC412}" dt="2020-04-29T09:34:49.296" v="251"/>
          <ac:picMkLst>
            <pc:docMk/>
            <pc:sldMk cId="650317164" sldId="256"/>
            <ac:picMk id="4" creationId="{BBF94355-8050-4137-A719-6DEC8AB4A6C9}"/>
          </ac:picMkLst>
        </pc:picChg>
        <pc:cxnChg chg="add del">
          <ac:chgData name="Małgorzata Jankowska" userId="9c197fbe66e9daf6" providerId="Windows Live" clId="Web-{F48A5495-29D9-4D3F-9DB2-1DD8263EC412}" dt="2020-04-29T09:03:54.969" v="122"/>
          <ac:cxnSpMkLst>
            <pc:docMk/>
            <pc:sldMk cId="650317164" sldId="256"/>
            <ac:cxnSpMk id="16" creationId="{E4A809D5-3600-46D4-A466-67F2349A54FB}"/>
          </ac:cxnSpMkLst>
        </pc:cxnChg>
        <pc:cxnChg chg="add del">
          <ac:chgData name="Małgorzata Jankowska" userId="9c197fbe66e9daf6" providerId="Windows Live" clId="Web-{F48A5495-29D9-4D3F-9DB2-1DD8263EC412}" dt="2020-04-29T09:21:42.966" v="169"/>
          <ac:cxnSpMkLst>
            <pc:docMk/>
            <pc:sldMk cId="650317164" sldId="256"/>
            <ac:cxnSpMk id="17" creationId="{D9BFE64E-CCE4-4F62-BB14-C7028756C8CB}"/>
          </ac:cxnSpMkLst>
        </pc:cxnChg>
        <pc:cxnChg chg="add del">
          <ac:chgData name="Małgorzata Jankowska" userId="9c197fbe66e9daf6" providerId="Windows Live" clId="Web-{F48A5495-29D9-4D3F-9DB2-1DD8263EC412}" dt="2020-04-29T09:21:42.966" v="169"/>
          <ac:cxnSpMkLst>
            <pc:docMk/>
            <pc:sldMk cId="650317164" sldId="256"/>
            <ac:cxnSpMk id="18" creationId="{CA0D6F13-628B-4FC4-AD48-A2B64677D017}"/>
          </ac:cxnSpMkLst>
        </pc:cxnChg>
        <pc:cxnChg chg="add del">
          <ac:chgData name="Małgorzata Jankowska" userId="9c197fbe66e9daf6" providerId="Windows Live" clId="Web-{F48A5495-29D9-4D3F-9DB2-1DD8263EC412}" dt="2020-04-29T09:13:50.962" v="127"/>
          <ac:cxnSpMkLst>
            <pc:docMk/>
            <pc:sldMk cId="650317164" sldId="256"/>
            <ac:cxnSpMk id="21" creationId="{0E5D0023-B23E-4823-8D72-B07FFF8CAE96}"/>
          </ac:cxnSpMkLst>
        </pc:cxnChg>
        <pc:cxnChg chg="add del">
          <ac:chgData name="Małgorzata Jankowska" userId="9c197fbe66e9daf6" providerId="Windows Live" clId="Web-{F48A5495-29D9-4D3F-9DB2-1DD8263EC412}" dt="2020-04-29T09:19:42.758" v="160"/>
          <ac:cxnSpMkLst>
            <pc:docMk/>
            <pc:sldMk cId="650317164" sldId="256"/>
            <ac:cxnSpMk id="23" creationId="{1163510C-FF2B-41B2-AEFC-A952A7507402}"/>
          </ac:cxnSpMkLst>
        </pc:cxnChg>
        <pc:cxnChg chg="add del">
          <ac:chgData name="Małgorzata Jankowska" userId="9c197fbe66e9daf6" providerId="Windows Live" clId="Web-{F48A5495-29D9-4D3F-9DB2-1DD8263EC412}" dt="2020-04-29T09:21:46.170" v="171"/>
          <ac:cxnSpMkLst>
            <pc:docMk/>
            <pc:sldMk cId="650317164" sldId="256"/>
            <ac:cxnSpMk id="27" creationId="{044DF19B-511F-4F07-A7AD-1A010C6BFCB2}"/>
          </ac:cxnSpMkLst>
        </pc:cxnChg>
        <pc:cxnChg chg="add del">
          <ac:chgData name="Małgorzata Jankowska" userId="9c197fbe66e9daf6" providerId="Windows Live" clId="Web-{F48A5495-29D9-4D3F-9DB2-1DD8263EC412}" dt="2020-04-29T09:21:46.170" v="171"/>
          <ac:cxnSpMkLst>
            <pc:docMk/>
            <pc:sldMk cId="650317164" sldId="256"/>
            <ac:cxnSpMk id="29" creationId="{E7A7CD63-7EC3-44F3-95D0-595C4019FF24}"/>
          </ac:cxnSpMkLst>
        </pc:cxnChg>
        <pc:cxnChg chg="add del">
          <ac:chgData name="Małgorzata Jankowska" userId="9c197fbe66e9daf6" providerId="Windows Live" clId="Web-{F48A5495-29D9-4D3F-9DB2-1DD8263EC412}" dt="2020-04-29T09:21:57.717" v="173"/>
          <ac:cxnSpMkLst>
            <pc:docMk/>
            <pc:sldMk cId="650317164" sldId="256"/>
            <ac:cxnSpMk id="32" creationId="{CA0D6F13-628B-4FC4-AD48-A2B64677D017}"/>
          </ac:cxnSpMkLst>
        </pc:cxnChg>
        <pc:cxnChg chg="add del">
          <ac:chgData name="Małgorzata Jankowska" userId="9c197fbe66e9daf6" providerId="Windows Live" clId="Web-{F48A5495-29D9-4D3F-9DB2-1DD8263EC412}" dt="2020-04-29T09:21:57.717" v="173"/>
          <ac:cxnSpMkLst>
            <pc:docMk/>
            <pc:sldMk cId="650317164" sldId="256"/>
            <ac:cxnSpMk id="34" creationId="{D9BFE64E-CCE4-4F62-BB14-C7028756C8CB}"/>
          </ac:cxnSpMkLst>
        </pc:cxnChg>
        <pc:cxnChg chg="add del">
          <ac:chgData name="Małgorzata Jankowska" userId="9c197fbe66e9daf6" providerId="Windows Live" clId="Web-{F48A5495-29D9-4D3F-9DB2-1DD8263EC412}" dt="2020-04-29T09:22:01.311" v="175"/>
          <ac:cxnSpMkLst>
            <pc:docMk/>
            <pc:sldMk cId="650317164" sldId="256"/>
            <ac:cxnSpMk id="39" creationId="{044DF19B-511F-4F07-A7AD-1A010C6BFCB2}"/>
          </ac:cxnSpMkLst>
        </pc:cxnChg>
        <pc:cxnChg chg="add del">
          <ac:chgData name="Małgorzata Jankowska" userId="9c197fbe66e9daf6" providerId="Windows Live" clId="Web-{F48A5495-29D9-4D3F-9DB2-1DD8263EC412}" dt="2020-04-29T09:22:01.311" v="175"/>
          <ac:cxnSpMkLst>
            <pc:docMk/>
            <pc:sldMk cId="650317164" sldId="256"/>
            <ac:cxnSpMk id="41" creationId="{93CC8476-7FDC-4828-974E-12F0AC2359D5}"/>
          </ac:cxnSpMkLst>
        </pc:cxnChg>
        <pc:cxnChg chg="add del">
          <ac:chgData name="Małgorzata Jankowska" userId="9c197fbe66e9daf6" providerId="Windows Live" clId="Web-{F48A5495-29D9-4D3F-9DB2-1DD8263EC412}" dt="2020-04-29T09:22:05.936" v="177"/>
          <ac:cxnSpMkLst>
            <pc:docMk/>
            <pc:sldMk cId="650317164" sldId="256"/>
            <ac:cxnSpMk id="46" creationId="{044DF19B-511F-4F07-A7AD-1A010C6BFCB2}"/>
          </ac:cxnSpMkLst>
        </pc:cxnChg>
        <pc:cxnChg chg="add del">
          <ac:chgData name="Małgorzata Jankowska" userId="9c197fbe66e9daf6" providerId="Windows Live" clId="Web-{F48A5495-29D9-4D3F-9DB2-1DD8263EC412}" dt="2020-04-29T09:22:05.936" v="177"/>
          <ac:cxnSpMkLst>
            <pc:docMk/>
            <pc:sldMk cId="650317164" sldId="256"/>
            <ac:cxnSpMk id="48" creationId="{D28A9C89-B313-458F-9C85-515930A51A93}"/>
          </ac:cxnSpMkLst>
        </pc:cxnChg>
        <pc:cxnChg chg="add del">
          <ac:chgData name="Małgorzata Jankowska" userId="9c197fbe66e9daf6" providerId="Windows Live" clId="Web-{F48A5495-29D9-4D3F-9DB2-1DD8263EC412}" dt="2020-04-29T09:22:18.140" v="179"/>
          <ac:cxnSpMkLst>
            <pc:docMk/>
            <pc:sldMk cId="650317164" sldId="256"/>
            <ac:cxnSpMk id="51" creationId="{044DF19B-511F-4F07-A7AD-1A010C6BFCB2}"/>
          </ac:cxnSpMkLst>
        </pc:cxnChg>
        <pc:cxnChg chg="add del">
          <ac:chgData name="Małgorzata Jankowska" userId="9c197fbe66e9daf6" providerId="Windows Live" clId="Web-{F48A5495-29D9-4D3F-9DB2-1DD8263EC412}" dt="2020-04-29T09:22:18.140" v="179"/>
          <ac:cxnSpMkLst>
            <pc:docMk/>
            <pc:sldMk cId="650317164" sldId="256"/>
            <ac:cxnSpMk id="53" creationId="{F2228F67-6BF6-43F8-A955-E1B0A3111284}"/>
          </ac:cxnSpMkLst>
        </pc:cxnChg>
        <pc:cxnChg chg="add del">
          <ac:chgData name="Małgorzata Jankowska" userId="9c197fbe66e9daf6" providerId="Windows Live" clId="Web-{F48A5495-29D9-4D3F-9DB2-1DD8263EC412}" dt="2020-04-29T09:34:49.296" v="251"/>
          <ac:cxnSpMkLst>
            <pc:docMk/>
            <pc:sldMk cId="650317164" sldId="256"/>
            <ac:cxnSpMk id="67" creationId="{9B60A8CB-176B-4FD6-AD24-9D98027E5CA0}"/>
          </ac:cxnSpMkLst>
        </pc:cxnChg>
        <pc:cxnChg chg="add del">
          <ac:chgData name="Małgorzata Jankowska" userId="9c197fbe66e9daf6" providerId="Windows Live" clId="Web-{F48A5495-29D9-4D3F-9DB2-1DD8263EC412}" dt="2020-04-29T09:34:49.296" v="251"/>
          <ac:cxnSpMkLst>
            <pc:docMk/>
            <pc:sldMk cId="650317164" sldId="256"/>
            <ac:cxnSpMk id="68" creationId="{8171CA5D-A004-471D-81F2-0B1381DE61F0}"/>
          </ac:cxnSpMkLst>
        </pc:cxnChg>
        <pc:cxnChg chg="add del">
          <ac:chgData name="Małgorzata Jankowska" userId="9c197fbe66e9daf6" providerId="Windows Live" clId="Web-{F48A5495-29D9-4D3F-9DB2-1DD8263EC412}" dt="2020-04-29T09:34:49.296" v="251"/>
          <ac:cxnSpMkLst>
            <pc:docMk/>
            <pc:sldMk cId="650317164" sldId="256"/>
            <ac:cxnSpMk id="69" creationId="{0682D131-57BB-442B-BD9B-8F06D2B230E3}"/>
          </ac:cxnSpMkLst>
        </pc:cxnChg>
      </pc:sldChg>
      <pc:sldChg chg="addSp delSp modSp new del">
        <pc:chgData name="Małgorzata Jankowska" userId="9c197fbe66e9daf6" providerId="Windows Live" clId="Web-{F48A5495-29D9-4D3F-9DB2-1DD8263EC412}" dt="2020-04-29T09:00:07.084" v="93"/>
        <pc:sldMkLst>
          <pc:docMk/>
          <pc:sldMk cId="1895592007" sldId="257"/>
        </pc:sldMkLst>
        <pc:spChg chg="del">
          <ac:chgData name="Małgorzata Jankowska" userId="9c197fbe66e9daf6" providerId="Windows Live" clId="Web-{F48A5495-29D9-4D3F-9DB2-1DD8263EC412}" dt="2020-04-29T08:54:04.069" v="70"/>
          <ac:spMkLst>
            <pc:docMk/>
            <pc:sldMk cId="1895592007" sldId="257"/>
            <ac:spMk id="3" creationId="{BF1F6B68-754F-4445-9FA0-FB80867B333A}"/>
          </ac:spMkLst>
        </pc:spChg>
        <pc:picChg chg="add mod ord">
          <ac:chgData name="Małgorzata Jankowska" userId="9c197fbe66e9daf6" providerId="Windows Live" clId="Web-{F48A5495-29D9-4D3F-9DB2-1DD8263EC412}" dt="2020-04-29T08:55:13.978" v="72" actId="1076"/>
          <ac:picMkLst>
            <pc:docMk/>
            <pc:sldMk cId="1895592007" sldId="257"/>
            <ac:picMk id="4" creationId="{F227B894-0F04-4B14-B634-38F1D0BB3598}"/>
          </ac:picMkLst>
        </pc:picChg>
      </pc:sldChg>
      <pc:sldChg chg="modSp new del">
        <pc:chgData name="Małgorzata Jankowska" userId="9c197fbe66e9daf6" providerId="Windows Live" clId="Web-{F48A5495-29D9-4D3F-9DB2-1DD8263EC412}" dt="2020-04-29T08:53:40.693" v="68"/>
        <pc:sldMkLst>
          <pc:docMk/>
          <pc:sldMk cId="3024499544" sldId="257"/>
        </pc:sldMkLst>
        <pc:spChg chg="mod">
          <ac:chgData name="Małgorzata Jankowska" userId="9c197fbe66e9daf6" providerId="Windows Live" clId="Web-{F48A5495-29D9-4D3F-9DB2-1DD8263EC412}" dt="2020-04-29T08:53:15.848" v="65" actId="20577"/>
          <ac:spMkLst>
            <pc:docMk/>
            <pc:sldMk cId="3024499544" sldId="257"/>
            <ac:spMk id="3" creationId="{3B1EBDD7-244F-4565-A7D5-0D19678D59FF}"/>
          </ac:spMkLst>
        </pc:spChg>
      </pc:sldChg>
      <pc:sldChg chg="addSp delSp modSp new del mod setBg modClrScheme setClrOvrMap delDesignElem chgLayout">
        <pc:chgData name="Małgorzata Jankowska" userId="9c197fbe66e9daf6" providerId="Windows Live" clId="Web-{F48A5495-29D9-4D3F-9DB2-1DD8263EC412}" dt="2020-04-29T09:13:42.993" v="126"/>
        <pc:sldMkLst>
          <pc:docMk/>
          <pc:sldMk cId="4092623472" sldId="258"/>
        </pc:sldMkLst>
        <pc:spChg chg="del mod ord">
          <ac:chgData name="Małgorzata Jankowska" userId="9c197fbe66e9daf6" providerId="Windows Live" clId="Web-{F48A5495-29D9-4D3F-9DB2-1DD8263EC412}" dt="2020-04-29T08:58:53.300" v="77"/>
          <ac:spMkLst>
            <pc:docMk/>
            <pc:sldMk cId="4092623472" sldId="258"/>
            <ac:spMk id="2" creationId="{3A0C49E2-CE18-499B-89E2-14933EA80781}"/>
          </ac:spMkLst>
        </pc:spChg>
        <pc:spChg chg="del mod">
          <ac:chgData name="Małgorzata Jankowska" userId="9c197fbe66e9daf6" providerId="Windows Live" clId="Web-{F48A5495-29D9-4D3F-9DB2-1DD8263EC412}" dt="2020-04-29T08:55:59.730" v="75"/>
          <ac:spMkLst>
            <pc:docMk/>
            <pc:sldMk cId="4092623472" sldId="258"/>
            <ac:spMk id="3" creationId="{79BD2F7F-8DF3-4436-ACB7-1FC5C421CF3E}"/>
          </ac:spMkLst>
        </pc:spChg>
        <pc:spChg chg="add mod ord">
          <ac:chgData name="Małgorzata Jankowska" userId="9c197fbe66e9daf6" providerId="Windows Live" clId="Web-{F48A5495-29D9-4D3F-9DB2-1DD8263EC412}" dt="2020-04-29T09:13:12.118" v="124"/>
          <ac:spMkLst>
            <pc:docMk/>
            <pc:sldMk cId="4092623472" sldId="258"/>
            <ac:spMk id="6" creationId="{F26E036E-6BBB-492D-846E-49FF67C73895}"/>
          </ac:spMkLst>
        </pc:spChg>
        <pc:spChg chg="add del">
          <ac:chgData name="Małgorzata Jankowska" userId="9c197fbe66e9daf6" providerId="Windows Live" clId="Web-{F48A5495-29D9-4D3F-9DB2-1DD8263EC412}" dt="2020-04-29T08:58:48.268" v="76"/>
          <ac:spMkLst>
            <pc:docMk/>
            <pc:sldMk cId="4092623472" sldId="258"/>
            <ac:spMk id="8" creationId="{48A740BC-A0AA-45E0-B899-2AE9C6FE11CA}"/>
          </ac:spMkLst>
        </pc:spChg>
        <pc:spChg chg="add del mod">
          <ac:chgData name="Małgorzata Jankowska" userId="9c197fbe66e9daf6" providerId="Windows Live" clId="Web-{F48A5495-29D9-4D3F-9DB2-1DD8263EC412}" dt="2020-04-29T09:02:42.200" v="114"/>
          <ac:spMkLst>
            <pc:docMk/>
            <pc:sldMk cId="4092623472" sldId="258"/>
            <ac:spMk id="9" creationId="{EC773960-8944-4D4A-9360-F3E6B1E3F412}"/>
          </ac:spMkLst>
        </pc:spChg>
        <pc:picChg chg="add del mod ord modCrop">
          <ac:chgData name="Małgorzata Jankowska" userId="9c197fbe66e9daf6" providerId="Windows Live" clId="Web-{F48A5495-29D9-4D3F-9DB2-1DD8263EC412}" dt="2020-04-29T09:02:34.715" v="113"/>
          <ac:picMkLst>
            <pc:docMk/>
            <pc:sldMk cId="4092623472" sldId="258"/>
            <ac:picMk id="4" creationId="{1C4BE3DB-E286-489B-B71C-2FBDE10C2E66}"/>
          </ac:picMkLst>
        </pc:picChg>
        <pc:cxnChg chg="add del">
          <ac:chgData name="Małgorzata Jankowska" userId="9c197fbe66e9daf6" providerId="Windows Live" clId="Web-{F48A5495-29D9-4D3F-9DB2-1DD8263EC412}" dt="2020-04-29T08:58:48.268" v="76"/>
          <ac:cxnSpMkLst>
            <pc:docMk/>
            <pc:sldMk cId="4092623472" sldId="258"/>
            <ac:cxnSpMk id="10" creationId="{B874EF51-C858-4BB9-97C3-D17755787127}"/>
          </ac:cxnSpMkLst>
        </pc:cxnChg>
      </pc:sldChg>
      <pc:sldChg chg="addSp delSp modSp new mod setBg modClrScheme delDesignElem chgLayout">
        <pc:chgData name="Małgorzata Jankowska" userId="9c197fbe66e9daf6" providerId="Windows Live" clId="Web-{F48A5495-29D9-4D3F-9DB2-1DD8263EC412}" dt="2020-04-29T09:35:52.314" v="275" actId="1076"/>
        <pc:sldMkLst>
          <pc:docMk/>
          <pc:sldMk cId="4224195034" sldId="259"/>
        </pc:sldMkLst>
        <pc:spChg chg="del">
          <ac:chgData name="Małgorzata Jankowska" userId="9c197fbe66e9daf6" providerId="Windows Live" clId="Web-{F48A5495-29D9-4D3F-9DB2-1DD8263EC412}" dt="2020-04-29T09:00:20.757" v="95"/>
          <ac:spMkLst>
            <pc:docMk/>
            <pc:sldMk cId="4224195034" sldId="259"/>
            <ac:spMk id="2" creationId="{B13756E7-BC49-46A2-9EBA-D6B9D16DA383}"/>
          </ac:spMkLst>
        </pc:spChg>
        <pc:spChg chg="del">
          <ac:chgData name="Małgorzata Jankowska" userId="9c197fbe66e9daf6" providerId="Windows Live" clId="Web-{F48A5495-29D9-4D3F-9DB2-1DD8263EC412}" dt="2020-04-29T09:01:46.713" v="105"/>
          <ac:spMkLst>
            <pc:docMk/>
            <pc:sldMk cId="4224195034" sldId="259"/>
            <ac:spMk id="3" creationId="{CED7F150-75EC-460D-A68F-DDD2E9CF1655}"/>
          </ac:spMkLst>
        </pc:spChg>
        <pc:spChg chg="add del mod ord">
          <ac:chgData name="Małgorzata Jankowska" userId="9c197fbe66e9daf6" providerId="Windows Live" clId="Web-{F48A5495-29D9-4D3F-9DB2-1DD8263EC412}" dt="2020-04-29T09:35:52.314" v="275" actId="1076"/>
          <ac:spMkLst>
            <pc:docMk/>
            <pc:sldMk cId="4224195034" sldId="259"/>
            <ac:spMk id="4" creationId="{1279C4EB-EF31-44AB-A792-0217E2CBECCE}"/>
          </ac:spMkLst>
        </pc:spChg>
        <pc:spChg chg="add del mod">
          <ac:chgData name="Małgorzata Jankowska" userId="9c197fbe66e9daf6" providerId="Windows Live" clId="Web-{F48A5495-29D9-4D3F-9DB2-1DD8263EC412}" dt="2020-04-29T09:01:07.899" v="102"/>
          <ac:spMkLst>
            <pc:docMk/>
            <pc:sldMk cId="4224195034" sldId="259"/>
            <ac:spMk id="6" creationId="{C72DFEB1-5E7D-44A6-A1C2-8A5AA3D15054}"/>
          </ac:spMkLst>
        </pc:spChg>
        <pc:spChg chg="add del mod ord">
          <ac:chgData name="Małgorzata Jankowska" userId="9c197fbe66e9daf6" providerId="Windows Live" clId="Web-{F48A5495-29D9-4D3F-9DB2-1DD8263EC412}" dt="2020-04-29T09:24:42.083" v="190"/>
          <ac:spMkLst>
            <pc:docMk/>
            <pc:sldMk cId="4224195034" sldId="259"/>
            <ac:spMk id="9" creationId="{38FEADD5-E3E5-4EED-9262-C89102DF99E1}"/>
          </ac:spMkLst>
        </pc:spChg>
        <pc:spChg chg="add">
          <ac:chgData name="Małgorzata Jankowska" userId="9c197fbe66e9daf6" providerId="Windows Live" clId="Web-{F48A5495-29D9-4D3F-9DB2-1DD8263EC412}" dt="2020-04-29T09:32:23.196" v="225"/>
          <ac:spMkLst>
            <pc:docMk/>
            <pc:sldMk cId="4224195034" sldId="259"/>
            <ac:spMk id="10" creationId="{0BBB6B01-5B73-410C-B70E-8CF2FA470D11}"/>
          </ac:spMkLst>
        </pc:spChg>
        <pc:spChg chg="add">
          <ac:chgData name="Małgorzata Jankowska" userId="9c197fbe66e9daf6" providerId="Windows Live" clId="Web-{F48A5495-29D9-4D3F-9DB2-1DD8263EC412}" dt="2020-04-29T09:32:23.196" v="225"/>
          <ac:spMkLst>
            <pc:docMk/>
            <pc:sldMk cId="4224195034" sldId="259"/>
            <ac:spMk id="11" creationId="{8712F587-12D0-435C-8E3F-F44C36EE71B8}"/>
          </ac:spMkLst>
        </pc:spChg>
        <pc:spChg chg="add del">
          <ac:chgData name="Małgorzata Jankowska" userId="9c197fbe66e9daf6" providerId="Windows Live" clId="Web-{F48A5495-29D9-4D3F-9DB2-1DD8263EC412}" dt="2020-04-29T09:25:23.523" v="192"/>
          <ac:spMkLst>
            <pc:docMk/>
            <pc:sldMk cId="4224195034" sldId="259"/>
            <ac:spMk id="14" creationId="{572F6A24-139E-4EB5-86D2-431F42EF85CB}"/>
          </ac:spMkLst>
        </pc:spChg>
        <pc:spChg chg="add del">
          <ac:chgData name="Małgorzata Jankowska" userId="9c197fbe66e9daf6" providerId="Windows Live" clId="Web-{F48A5495-29D9-4D3F-9DB2-1DD8263EC412}" dt="2020-04-29T09:31:25.428" v="221"/>
          <ac:spMkLst>
            <pc:docMk/>
            <pc:sldMk cId="4224195034" sldId="259"/>
            <ac:spMk id="20" creationId="{713A6E1E-CBC2-4384-A35B-B259DC70ACD5}"/>
          </ac:spMkLst>
        </pc:spChg>
        <pc:spChg chg="add del">
          <ac:chgData name="Małgorzata Jankowska" userId="9c197fbe66e9daf6" providerId="Windows Live" clId="Web-{F48A5495-29D9-4D3F-9DB2-1DD8263EC412}" dt="2020-04-29T09:25:23.523" v="192"/>
          <ac:spMkLst>
            <pc:docMk/>
            <pc:sldMk cId="4224195034" sldId="259"/>
            <ac:spMk id="22" creationId="{C9DA5B05-DD14-4860-AC45-02A8D2EE1AA5}"/>
          </ac:spMkLst>
        </pc:spChg>
        <pc:grpChg chg="add del">
          <ac:chgData name="Małgorzata Jankowska" userId="9c197fbe66e9daf6" providerId="Windows Live" clId="Web-{F48A5495-29D9-4D3F-9DB2-1DD8263EC412}" dt="2020-04-29T09:31:25.428" v="221"/>
          <ac:grpSpMkLst>
            <pc:docMk/>
            <pc:sldMk cId="4224195034" sldId="259"/>
            <ac:grpSpMk id="12" creationId="{C87953A2-6175-48B2-B244-D3B8CB261C41}"/>
          </ac:grpSpMkLst>
        </pc:grpChg>
        <pc:grpChg chg="add del">
          <ac:chgData name="Małgorzata Jankowska" userId="9c197fbe66e9daf6" providerId="Windows Live" clId="Web-{F48A5495-29D9-4D3F-9DB2-1DD8263EC412}" dt="2020-04-29T09:25:23.523" v="192"/>
          <ac:grpSpMkLst>
            <pc:docMk/>
            <pc:sldMk cId="4224195034" sldId="259"/>
            <ac:grpSpMk id="16" creationId="{3963AE85-BE5D-4975-BACF-DDDCC9C2ACDE}"/>
          </ac:grpSpMkLst>
        </pc:grpChg>
        <pc:picChg chg="add mod ord modCrop">
          <ac:chgData name="Małgorzata Jankowska" userId="9c197fbe66e9daf6" providerId="Windows Live" clId="Web-{F48A5495-29D9-4D3F-9DB2-1DD8263EC412}" dt="2020-04-29T09:32:23.196" v="225"/>
          <ac:picMkLst>
            <pc:docMk/>
            <pc:sldMk cId="4224195034" sldId="259"/>
            <ac:picMk id="7" creationId="{C4D0F965-E35A-4E0E-91E1-9409DB27AF67}"/>
          </ac:picMkLst>
        </pc:picChg>
        <pc:cxnChg chg="add del">
          <ac:chgData name="Małgorzata Jankowska" userId="9c197fbe66e9daf6" providerId="Windows Live" clId="Web-{F48A5495-29D9-4D3F-9DB2-1DD8263EC412}" dt="2020-04-29T09:25:23.523" v="192"/>
          <ac:cxnSpMkLst>
            <pc:docMk/>
            <pc:sldMk cId="4224195034" sldId="259"/>
            <ac:cxnSpMk id="24" creationId="{36BE37AC-AD36-4C42-9B8C-C5500F4E7C63}"/>
          </ac:cxnSpMkLst>
        </pc:cxnChg>
      </pc:sldChg>
      <pc:sldChg chg="addSp delSp modSp new mod setBg modClrScheme delDesignElem chgLayout">
        <pc:chgData name="Małgorzata Jankowska" userId="9c197fbe66e9daf6" providerId="Windows Live" clId="Web-{F48A5495-29D9-4D3F-9DB2-1DD8263EC412}" dt="2020-04-29T09:34:15.795" v="249" actId="1076"/>
        <pc:sldMkLst>
          <pc:docMk/>
          <pc:sldMk cId="1318087300" sldId="260"/>
        </pc:sldMkLst>
        <pc:spChg chg="del">
          <ac:chgData name="Małgorzata Jankowska" userId="9c197fbe66e9daf6" providerId="Windows Live" clId="Web-{F48A5495-29D9-4D3F-9DB2-1DD8263EC412}" dt="2020-04-29T09:15:18.685" v="135"/>
          <ac:spMkLst>
            <pc:docMk/>
            <pc:sldMk cId="1318087300" sldId="260"/>
            <ac:spMk id="2" creationId="{38656B2E-6E42-4487-B085-80B72BBB40B6}"/>
          </ac:spMkLst>
        </pc:spChg>
        <pc:spChg chg="mod ord">
          <ac:chgData name="Małgorzata Jankowska" userId="9c197fbe66e9daf6" providerId="Windows Live" clId="Web-{F48A5495-29D9-4D3F-9DB2-1DD8263EC412}" dt="2020-04-29T09:34:15.795" v="249" actId="1076"/>
          <ac:spMkLst>
            <pc:docMk/>
            <pc:sldMk cId="1318087300" sldId="260"/>
            <ac:spMk id="3" creationId="{65B00E5C-E571-46BE-BCFC-2C294DF9F24C}"/>
          </ac:spMkLst>
        </pc:spChg>
        <pc:spChg chg="del">
          <ac:chgData name="Małgorzata Jankowska" userId="9c197fbe66e9daf6" providerId="Windows Live" clId="Web-{F48A5495-29D9-4D3F-9DB2-1DD8263EC412}" dt="2020-04-29T09:15:56.155" v="144"/>
          <ac:spMkLst>
            <pc:docMk/>
            <pc:sldMk cId="1318087300" sldId="260"/>
            <ac:spMk id="4" creationId="{54BF30E1-6C99-4C29-9CC0-86CCF33B3F4C}"/>
          </ac:spMkLst>
        </pc:spChg>
        <pc:spChg chg="add del mod ord">
          <ac:chgData name="Małgorzata Jankowska" userId="9c197fbe66e9daf6" providerId="Windows Live" clId="Web-{F48A5495-29D9-4D3F-9DB2-1DD8263EC412}" dt="2020-04-29T09:29:18.314" v="209"/>
          <ac:spMkLst>
            <pc:docMk/>
            <pc:sldMk cId="1318087300" sldId="260"/>
            <ac:spMk id="5" creationId="{92E03FFD-6052-40F7-AF2D-67042B8273B9}"/>
          </ac:spMkLst>
        </pc:spChg>
        <pc:spChg chg="add del mod ord">
          <ac:chgData name="Małgorzata Jankowska" userId="9c197fbe66e9daf6" providerId="Windows Live" clId="Web-{F48A5495-29D9-4D3F-9DB2-1DD8263EC412}" dt="2020-04-29T09:28:52.469" v="205"/>
          <ac:spMkLst>
            <pc:docMk/>
            <pc:sldMk cId="1318087300" sldId="260"/>
            <ac:spMk id="6" creationId="{8F23BE48-E3A4-4B38-86B3-89E0FED67471}"/>
          </ac:spMkLst>
        </pc:spChg>
        <pc:spChg chg="add del">
          <ac:chgData name="Małgorzata Jankowska" userId="9c197fbe66e9daf6" providerId="Windows Live" clId="Web-{F48A5495-29D9-4D3F-9DB2-1DD8263EC412}" dt="2020-04-29T09:29:49.565" v="216"/>
          <ac:spMkLst>
            <pc:docMk/>
            <pc:sldMk cId="1318087300" sldId="260"/>
            <ac:spMk id="7" creationId="{29DC5A77-10C9-4ECF-B7EB-8D917F36A9EE}"/>
          </ac:spMkLst>
        </pc:spChg>
        <pc:spChg chg="add del">
          <ac:chgData name="Małgorzata Jankowska" userId="9c197fbe66e9daf6" providerId="Windows Live" clId="Web-{F48A5495-29D9-4D3F-9DB2-1DD8263EC412}" dt="2020-04-29T09:29:49.565" v="216"/>
          <ac:spMkLst>
            <pc:docMk/>
            <pc:sldMk cId="1318087300" sldId="260"/>
            <ac:spMk id="8" creationId="{2FFE28B5-FB16-49A9-B851-3C35FAC0CACB}"/>
          </ac:spMkLst>
        </pc:spChg>
        <pc:spChg chg="add del">
          <ac:chgData name="Małgorzata Jankowska" userId="9c197fbe66e9daf6" providerId="Windows Live" clId="Web-{F48A5495-29D9-4D3F-9DB2-1DD8263EC412}" dt="2020-04-29T09:29:49.565" v="216"/>
          <ac:spMkLst>
            <pc:docMk/>
            <pc:sldMk cId="1318087300" sldId="260"/>
            <ac:spMk id="9" creationId="{01014442-855A-4E0F-8D09-C314661A48B9}"/>
          </ac:spMkLst>
        </pc:spChg>
        <pc:spChg chg="add del">
          <ac:chgData name="Małgorzata Jankowska" userId="9c197fbe66e9daf6" providerId="Windows Live" clId="Web-{F48A5495-29D9-4D3F-9DB2-1DD8263EC412}" dt="2020-04-29T09:29:13.126" v="207"/>
          <ac:spMkLst>
            <pc:docMk/>
            <pc:sldMk cId="1318087300" sldId="260"/>
            <ac:spMk id="10" creationId="{5DB23C2B-2054-4D8B-9E98-9190F8E05EAD}"/>
          </ac:spMkLst>
        </pc:spChg>
        <pc:spChg chg="add del">
          <ac:chgData name="Małgorzata Jankowska" userId="9c197fbe66e9daf6" providerId="Windows Live" clId="Web-{F48A5495-29D9-4D3F-9DB2-1DD8263EC412}" dt="2020-04-29T09:29:13.126" v="207"/>
          <ac:spMkLst>
            <pc:docMk/>
            <pc:sldMk cId="1318087300" sldId="260"/>
            <ac:spMk id="12" creationId="{8797B5BC-9873-45F9-97D6-298FB5AF08FF}"/>
          </ac:spMkLst>
        </pc:spChg>
        <pc:spChg chg="add del">
          <ac:chgData name="Małgorzata Jankowska" userId="9c197fbe66e9daf6" providerId="Windows Live" clId="Web-{F48A5495-29D9-4D3F-9DB2-1DD8263EC412}" dt="2020-04-29T09:29:13.126" v="207"/>
          <ac:spMkLst>
            <pc:docMk/>
            <pc:sldMk cId="1318087300" sldId="260"/>
            <ac:spMk id="14" creationId="{665C2FCD-09A4-4B4B-AA73-F330DFE91799}"/>
          </ac:spMkLst>
        </pc:spChg>
        <pc:spChg chg="add del">
          <ac:chgData name="Małgorzata Jankowska" userId="9c197fbe66e9daf6" providerId="Windows Live" clId="Web-{F48A5495-29D9-4D3F-9DB2-1DD8263EC412}" dt="2020-04-29T09:29:49.565" v="216"/>
          <ac:spMkLst>
            <pc:docMk/>
            <pc:sldMk cId="1318087300" sldId="260"/>
            <ac:spMk id="16" creationId="{9B1ABF09-86CF-414E-88A5-2B84CC7232A9}"/>
          </ac:spMkLst>
        </pc:spChg>
        <pc:spChg chg="add del">
          <ac:chgData name="Małgorzata Jankowska" userId="9c197fbe66e9daf6" providerId="Windows Live" clId="Web-{F48A5495-29D9-4D3F-9DB2-1DD8263EC412}" dt="2020-04-29T09:29:49.565" v="216"/>
          <ac:spMkLst>
            <pc:docMk/>
            <pc:sldMk cId="1318087300" sldId="260"/>
            <ac:spMk id="18" creationId="{3FE91770-CDBB-4D24-94E5-AD484F36CE87}"/>
          </ac:spMkLst>
        </pc:spChg>
        <pc:spChg chg="add del">
          <ac:chgData name="Małgorzata Jankowska" userId="9c197fbe66e9daf6" providerId="Windows Live" clId="Web-{F48A5495-29D9-4D3F-9DB2-1DD8263EC412}" dt="2020-04-29T09:29:41.549" v="213"/>
          <ac:spMkLst>
            <pc:docMk/>
            <pc:sldMk cId="1318087300" sldId="260"/>
            <ac:spMk id="20" creationId="{FF1D7602-6D2D-46C2-A7B2-434F3678DCB3}"/>
          </ac:spMkLst>
        </pc:spChg>
        <pc:spChg chg="add del">
          <ac:chgData name="Małgorzata Jankowska" userId="9c197fbe66e9daf6" providerId="Windows Live" clId="Web-{F48A5495-29D9-4D3F-9DB2-1DD8263EC412}" dt="2020-04-29T09:29:41.549" v="213"/>
          <ac:spMkLst>
            <pc:docMk/>
            <pc:sldMk cId="1318087300" sldId="260"/>
            <ac:spMk id="21" creationId="{35539253-EA7C-41D9-9930-0923683AA3F6}"/>
          </ac:spMkLst>
        </pc:spChg>
        <pc:spChg chg="add del">
          <ac:chgData name="Małgorzata Jankowska" userId="9c197fbe66e9daf6" providerId="Windows Live" clId="Web-{F48A5495-29D9-4D3F-9DB2-1DD8263EC412}" dt="2020-04-29T09:29:36.846" v="211"/>
          <ac:spMkLst>
            <pc:docMk/>
            <pc:sldMk cId="1318087300" sldId="260"/>
            <ac:spMk id="23" creationId="{80516254-1D9F-4F3A-9870-3A3280BE2BFE}"/>
          </ac:spMkLst>
        </pc:spChg>
        <pc:spChg chg="add del">
          <ac:chgData name="Małgorzata Jankowska" userId="9c197fbe66e9daf6" providerId="Windows Live" clId="Web-{F48A5495-29D9-4D3F-9DB2-1DD8263EC412}" dt="2020-04-29T09:29:49.549" v="215"/>
          <ac:spMkLst>
            <pc:docMk/>
            <pc:sldMk cId="1318087300" sldId="260"/>
            <ac:spMk id="24" creationId="{64D545DB-8A58-4FDC-8FF8-F99D917C37C2}"/>
          </ac:spMkLst>
        </pc:spChg>
        <pc:spChg chg="add del">
          <ac:chgData name="Małgorzata Jankowska" userId="9c197fbe66e9daf6" providerId="Windows Live" clId="Web-{F48A5495-29D9-4D3F-9DB2-1DD8263EC412}" dt="2020-04-29T09:29:36.846" v="211"/>
          <ac:spMkLst>
            <pc:docMk/>
            <pc:sldMk cId="1318087300" sldId="260"/>
            <ac:spMk id="25" creationId="{FC14672B-27A5-4CDA-ABAF-5E4CF4B41C23}"/>
          </ac:spMkLst>
        </pc:spChg>
        <pc:spChg chg="add del">
          <ac:chgData name="Małgorzata Jankowska" userId="9c197fbe66e9daf6" providerId="Windows Live" clId="Web-{F48A5495-29D9-4D3F-9DB2-1DD8263EC412}" dt="2020-04-29T09:29:49.549" v="215"/>
          <ac:spMkLst>
            <pc:docMk/>
            <pc:sldMk cId="1318087300" sldId="260"/>
            <ac:spMk id="26" creationId="{53F02532-0429-47BE-B7D5-89B31C0C803A}"/>
          </ac:spMkLst>
        </pc:spChg>
        <pc:spChg chg="add del">
          <ac:chgData name="Małgorzata Jankowska" userId="9c197fbe66e9daf6" providerId="Windows Live" clId="Web-{F48A5495-29D9-4D3F-9DB2-1DD8263EC412}" dt="2020-04-29T09:29:49.549" v="215"/>
          <ac:spMkLst>
            <pc:docMk/>
            <pc:sldMk cId="1318087300" sldId="260"/>
            <ac:spMk id="28" creationId="{E3401C9A-B20D-42B0-B7C0-0E4D1CE5857D}"/>
          </ac:spMkLst>
        </pc:spChg>
        <pc:spChg chg="add del">
          <ac:chgData name="Małgorzata Jankowska" userId="9c197fbe66e9daf6" providerId="Windows Live" clId="Web-{F48A5495-29D9-4D3F-9DB2-1DD8263EC412}" dt="2020-04-29T09:29:36.846" v="211"/>
          <ac:spMkLst>
            <pc:docMk/>
            <pc:sldMk cId="1318087300" sldId="260"/>
            <ac:spMk id="29" creationId="{9A206779-5C74-4555-94BC-5845C92EC3A8}"/>
          </ac:spMkLst>
        </pc:spChg>
        <pc:spChg chg="add del">
          <ac:chgData name="Małgorzata Jankowska" userId="9c197fbe66e9daf6" providerId="Windows Live" clId="Web-{F48A5495-29D9-4D3F-9DB2-1DD8263EC412}" dt="2020-04-29T09:30:20.941" v="217"/>
          <ac:spMkLst>
            <pc:docMk/>
            <pc:sldMk cId="1318087300" sldId="260"/>
            <ac:spMk id="30" creationId="{4DA2902A-FA5D-45A8-81EE-4342D330FA0A}"/>
          </ac:spMkLst>
        </pc:spChg>
        <pc:spChg chg="add del">
          <ac:chgData name="Małgorzata Jankowska" userId="9c197fbe66e9daf6" providerId="Windows Live" clId="Web-{F48A5495-29D9-4D3F-9DB2-1DD8263EC412}" dt="2020-04-29T09:30:20.941" v="217"/>
          <ac:spMkLst>
            <pc:docMk/>
            <pc:sldMk cId="1318087300" sldId="260"/>
            <ac:spMk id="31" creationId="{E22B538A-2A50-48E0-89A4-F2D2EEB125CF}"/>
          </ac:spMkLst>
        </pc:spChg>
        <pc:spChg chg="add del">
          <ac:chgData name="Małgorzata Jankowska" userId="9c197fbe66e9daf6" providerId="Windows Live" clId="Web-{F48A5495-29D9-4D3F-9DB2-1DD8263EC412}" dt="2020-04-29T09:30:20.941" v="217"/>
          <ac:spMkLst>
            <pc:docMk/>
            <pc:sldMk cId="1318087300" sldId="260"/>
            <ac:spMk id="32" creationId="{D319273A-84F0-4EF0-9ABB-6725351DB0C5}"/>
          </ac:spMkLst>
        </pc:spChg>
        <pc:cxnChg chg="add del">
          <ac:chgData name="Małgorzata Jankowska" userId="9c197fbe66e9daf6" providerId="Windows Live" clId="Web-{F48A5495-29D9-4D3F-9DB2-1DD8263EC412}" dt="2020-04-29T09:29:41.549" v="213"/>
          <ac:cxnSpMkLst>
            <pc:docMk/>
            <pc:sldMk cId="1318087300" sldId="260"/>
            <ac:cxnSpMk id="22" creationId="{8D89589C-2C90-4407-A995-05EC3DD7AB14}"/>
          </ac:cxnSpMkLst>
        </pc:cxnChg>
        <pc:cxnChg chg="add del">
          <ac:chgData name="Małgorzata Jankowska" userId="9c197fbe66e9daf6" providerId="Windows Live" clId="Web-{F48A5495-29D9-4D3F-9DB2-1DD8263EC412}" dt="2020-04-29T09:29:36.846" v="211"/>
          <ac:cxnSpMkLst>
            <pc:docMk/>
            <pc:sldMk cId="1318087300" sldId="260"/>
            <ac:cxnSpMk id="27" creationId="{8D89589C-2C90-4407-A995-05EC3DD7AB14}"/>
          </ac:cxnSpMkLst>
        </pc:cxnChg>
      </pc:sldChg>
      <pc:sldChg chg="addSp delSp modSp new mod setBg modClrScheme delDesignElem chgLayout">
        <pc:chgData name="Małgorzata Jankowska" userId="9c197fbe66e9daf6" providerId="Windows Live" clId="Web-{F48A5495-29D9-4D3F-9DB2-1DD8263EC412}" dt="2020-04-29T10:33:59.304" v="790" actId="14100"/>
        <pc:sldMkLst>
          <pc:docMk/>
          <pc:sldMk cId="1711548242" sldId="261"/>
        </pc:sldMkLst>
        <pc:spChg chg="del">
          <ac:chgData name="Małgorzata Jankowska" userId="9c197fbe66e9daf6" providerId="Windows Live" clId="Web-{F48A5495-29D9-4D3F-9DB2-1DD8263EC412}" dt="2020-04-29T09:17:08.408" v="150"/>
          <ac:spMkLst>
            <pc:docMk/>
            <pc:sldMk cId="1711548242" sldId="261"/>
            <ac:spMk id="2" creationId="{375BF22F-5A34-490F-9A04-F51A4A0026E3}"/>
          </ac:spMkLst>
        </pc:spChg>
        <pc:spChg chg="del">
          <ac:chgData name="Małgorzata Jankowska" userId="9c197fbe66e9daf6" providerId="Windows Live" clId="Web-{F48A5495-29D9-4D3F-9DB2-1DD8263EC412}" dt="2020-04-29T09:17:44.003" v="151"/>
          <ac:spMkLst>
            <pc:docMk/>
            <pc:sldMk cId="1711548242" sldId="261"/>
            <ac:spMk id="3" creationId="{A740DA38-FB7B-42A9-97E2-F91AEDC1A0B2}"/>
          </ac:spMkLst>
        </pc:spChg>
        <pc:spChg chg="mod ord">
          <ac:chgData name="Małgorzata Jankowska" userId="9c197fbe66e9daf6" providerId="Windows Live" clId="Web-{F48A5495-29D9-4D3F-9DB2-1DD8263EC412}" dt="2020-04-29T10:33:59.304" v="790" actId="14100"/>
          <ac:spMkLst>
            <pc:docMk/>
            <pc:sldMk cId="1711548242" sldId="261"/>
            <ac:spMk id="4" creationId="{361D7951-D756-4E7C-B461-FEE1D1C85BAC}"/>
          </ac:spMkLst>
        </pc:spChg>
        <pc:spChg chg="add del mod ord">
          <ac:chgData name="Małgorzata Jankowska" userId="9c197fbe66e9daf6" providerId="Windows Live" clId="Web-{F48A5495-29D9-4D3F-9DB2-1DD8263EC412}" dt="2020-04-29T09:36:01.643" v="276"/>
          <ac:spMkLst>
            <pc:docMk/>
            <pc:sldMk cId="1711548242" sldId="261"/>
            <ac:spMk id="7" creationId="{894F3DC9-BA98-437F-9443-A3458002EF31}"/>
          </ac:spMkLst>
        </pc:spChg>
        <pc:spChg chg="add del">
          <ac:chgData name="Małgorzata Jankowska" userId="9c197fbe66e9daf6" providerId="Windows Live" clId="Web-{F48A5495-29D9-4D3F-9DB2-1DD8263EC412}" dt="2020-04-29T09:32:05.524" v="224"/>
          <ac:spMkLst>
            <pc:docMk/>
            <pc:sldMk cId="1711548242" sldId="261"/>
            <ac:spMk id="10" creationId="{43047B46-4F2F-4746-8B82-B30EAAAE033A}"/>
          </ac:spMkLst>
        </pc:spChg>
        <pc:spChg chg="add del">
          <ac:chgData name="Małgorzata Jankowska" userId="9c197fbe66e9daf6" providerId="Windows Live" clId="Web-{F48A5495-29D9-4D3F-9DB2-1DD8263EC412}" dt="2020-04-29T09:32:44.541" v="227"/>
          <ac:spMkLst>
            <pc:docMk/>
            <pc:sldMk cId="1711548242" sldId="261"/>
            <ac:spMk id="11" creationId="{78632963-757B-40C2-BB84-FC6107A54DAD}"/>
          </ac:spMkLst>
        </pc:spChg>
        <pc:spChg chg="add del">
          <ac:chgData name="Małgorzata Jankowska" userId="9c197fbe66e9daf6" providerId="Windows Live" clId="Web-{F48A5495-29D9-4D3F-9DB2-1DD8263EC412}" dt="2020-04-29T09:30:20.941" v="217"/>
          <ac:spMkLst>
            <pc:docMk/>
            <pc:sldMk cId="1711548242" sldId="261"/>
            <ac:spMk id="12" creationId="{8DFFECBC-3365-4A8E-B5C9-F04909FEC89D}"/>
          </ac:spMkLst>
        </pc:spChg>
        <pc:spChg chg="add del">
          <ac:chgData name="Małgorzata Jankowska" userId="9c197fbe66e9daf6" providerId="Windows Live" clId="Web-{F48A5495-29D9-4D3F-9DB2-1DD8263EC412}" dt="2020-04-29T09:32:44.541" v="227"/>
          <ac:spMkLst>
            <pc:docMk/>
            <pc:sldMk cId="1711548242" sldId="261"/>
            <ac:spMk id="13" creationId="{2853AE55-7E35-44B0-89F1-3F52B262AF33}"/>
          </ac:spMkLst>
        </pc:spChg>
        <pc:spChg chg="add del">
          <ac:chgData name="Małgorzata Jankowska" userId="9c197fbe66e9daf6" providerId="Windows Live" clId="Web-{F48A5495-29D9-4D3F-9DB2-1DD8263EC412}" dt="2020-04-29T09:32:05.524" v="224"/>
          <ac:spMkLst>
            <pc:docMk/>
            <pc:sldMk cId="1711548242" sldId="261"/>
            <ac:spMk id="14" creationId="{A54E8A8E-D194-4D55-92A3-6B0799722E66}"/>
          </ac:spMkLst>
        </pc:spChg>
        <pc:spChg chg="add del">
          <ac:chgData name="Małgorzata Jankowska" userId="9c197fbe66e9daf6" providerId="Windows Live" clId="Web-{F48A5495-29D9-4D3F-9DB2-1DD8263EC412}" dt="2020-04-29T09:32:53.823" v="229"/>
          <ac:spMkLst>
            <pc:docMk/>
            <pc:sldMk cId="1711548242" sldId="261"/>
            <ac:spMk id="15" creationId="{0BBB6B01-5B73-410C-B70E-8CF2FA470D11}"/>
          </ac:spMkLst>
        </pc:spChg>
        <pc:spChg chg="add del">
          <ac:chgData name="Małgorzata Jankowska" userId="9c197fbe66e9daf6" providerId="Windows Live" clId="Web-{F48A5495-29D9-4D3F-9DB2-1DD8263EC412}" dt="2020-04-29T09:32:44.541" v="227"/>
          <ac:spMkLst>
            <pc:docMk/>
            <pc:sldMk cId="1711548242" sldId="261"/>
            <ac:spMk id="16" creationId="{DBC4BE4D-4B50-4F51-9F85-4B5D60B02D81}"/>
          </ac:spMkLst>
        </pc:spChg>
        <pc:spChg chg="add del">
          <ac:chgData name="Małgorzata Jankowska" userId="9c197fbe66e9daf6" providerId="Windows Live" clId="Web-{F48A5495-29D9-4D3F-9DB2-1DD8263EC412}" dt="2020-04-29T09:32:53.823" v="229"/>
          <ac:spMkLst>
            <pc:docMk/>
            <pc:sldMk cId="1711548242" sldId="261"/>
            <ac:spMk id="17" creationId="{8712F587-12D0-435C-8E3F-F44C36EE71B8}"/>
          </ac:spMkLst>
        </pc:spChg>
        <pc:spChg chg="add del">
          <ac:chgData name="Małgorzata Jankowska" userId="9c197fbe66e9daf6" providerId="Windows Live" clId="Web-{F48A5495-29D9-4D3F-9DB2-1DD8263EC412}" dt="2020-04-29T09:32:59.292" v="231"/>
          <ac:spMkLst>
            <pc:docMk/>
            <pc:sldMk cId="1711548242" sldId="261"/>
            <ac:spMk id="18" creationId="{DBC4BE4D-4B50-4F51-9F85-4B5D60B02D81}"/>
          </ac:spMkLst>
        </pc:spChg>
        <pc:spChg chg="add del">
          <ac:chgData name="Małgorzata Jankowska" userId="9c197fbe66e9daf6" providerId="Windows Live" clId="Web-{F48A5495-29D9-4D3F-9DB2-1DD8263EC412}" dt="2020-04-29T09:32:59.292" v="231"/>
          <ac:spMkLst>
            <pc:docMk/>
            <pc:sldMk cId="1711548242" sldId="261"/>
            <ac:spMk id="19" creationId="{78632963-757B-40C2-BB84-FC6107A54DAD}"/>
          </ac:spMkLst>
        </pc:spChg>
        <pc:spChg chg="add del">
          <ac:chgData name="Małgorzata Jankowska" userId="9c197fbe66e9daf6" providerId="Windows Live" clId="Web-{F48A5495-29D9-4D3F-9DB2-1DD8263EC412}" dt="2020-04-29T09:31:25.428" v="221"/>
          <ac:spMkLst>
            <pc:docMk/>
            <pc:sldMk cId="1711548242" sldId="261"/>
            <ac:spMk id="20" creationId="{713A6E1E-CBC2-4384-A35B-B259DC70ACD5}"/>
          </ac:spMkLst>
        </pc:spChg>
        <pc:spChg chg="add del">
          <ac:chgData name="Małgorzata Jankowska" userId="9c197fbe66e9daf6" providerId="Windows Live" clId="Web-{F48A5495-29D9-4D3F-9DB2-1DD8263EC412}" dt="2020-04-29T09:32:59.292" v="231"/>
          <ac:spMkLst>
            <pc:docMk/>
            <pc:sldMk cId="1711548242" sldId="261"/>
            <ac:spMk id="21" creationId="{EE0D13DB-D099-4541-888D-DE0186F1C8F0}"/>
          </ac:spMkLst>
        </pc:spChg>
        <pc:spChg chg="add del">
          <ac:chgData name="Małgorzata Jankowska" userId="9c197fbe66e9daf6" providerId="Windows Live" clId="Web-{F48A5495-29D9-4D3F-9DB2-1DD8263EC412}" dt="2020-04-29T09:32:59.292" v="231"/>
          <ac:spMkLst>
            <pc:docMk/>
            <pc:sldMk cId="1711548242" sldId="261"/>
            <ac:spMk id="22" creationId="{2853AE55-7E35-44B0-89F1-3F52B262AF33}"/>
          </ac:spMkLst>
        </pc:spChg>
        <pc:spChg chg="add del">
          <ac:chgData name="Małgorzata Jankowska" userId="9c197fbe66e9daf6" providerId="Windows Live" clId="Web-{F48A5495-29D9-4D3F-9DB2-1DD8263EC412}" dt="2020-04-29T09:33:05.933" v="233"/>
          <ac:spMkLst>
            <pc:docMk/>
            <pc:sldMk cId="1711548242" sldId="261"/>
            <ac:spMk id="23" creationId="{B6EE7E08-B389-43E5-B019-1B0A8ACBBD93}"/>
          </ac:spMkLst>
        </pc:spChg>
        <pc:spChg chg="add del">
          <ac:chgData name="Małgorzata Jankowska" userId="9c197fbe66e9daf6" providerId="Windows Live" clId="Web-{F48A5495-29D9-4D3F-9DB2-1DD8263EC412}" dt="2020-04-29T09:33:05.933" v="233"/>
          <ac:spMkLst>
            <pc:docMk/>
            <pc:sldMk cId="1711548242" sldId="261"/>
            <ac:spMk id="24" creationId="{E60D94A5-8A09-4BAB-8F7C-69BC34C54DDE}"/>
          </ac:spMkLst>
        </pc:spChg>
        <pc:spChg chg="add del">
          <ac:chgData name="Małgorzata Jankowska" userId="9c197fbe66e9daf6" providerId="Windows Live" clId="Web-{F48A5495-29D9-4D3F-9DB2-1DD8263EC412}" dt="2020-04-29T09:33:05.933" v="233"/>
          <ac:spMkLst>
            <pc:docMk/>
            <pc:sldMk cId="1711548242" sldId="261"/>
            <ac:spMk id="25" creationId="{7A1AE32B-3A6E-4C5E-8FEB-73861B9A26B5}"/>
          </ac:spMkLst>
        </pc:spChg>
        <pc:spChg chg="add del">
          <ac:chgData name="Małgorzata Jankowska" userId="9c197fbe66e9daf6" providerId="Windows Live" clId="Web-{F48A5495-29D9-4D3F-9DB2-1DD8263EC412}" dt="2020-04-29T09:33:09.151" v="235"/>
          <ac:spMkLst>
            <pc:docMk/>
            <pc:sldMk cId="1711548242" sldId="261"/>
            <ac:spMk id="26" creationId="{78632963-757B-40C2-BB84-FC6107A54DAD}"/>
          </ac:spMkLst>
        </pc:spChg>
        <pc:spChg chg="add del">
          <ac:chgData name="Małgorzata Jankowska" userId="9c197fbe66e9daf6" providerId="Windows Live" clId="Web-{F48A5495-29D9-4D3F-9DB2-1DD8263EC412}" dt="2020-04-29T09:33:09.151" v="235"/>
          <ac:spMkLst>
            <pc:docMk/>
            <pc:sldMk cId="1711548242" sldId="261"/>
            <ac:spMk id="27" creationId="{EE0D13DB-D099-4541-888D-DE0186F1C8F0}"/>
          </ac:spMkLst>
        </pc:spChg>
        <pc:spChg chg="add del">
          <ac:chgData name="Małgorzata Jankowska" userId="9c197fbe66e9daf6" providerId="Windows Live" clId="Web-{F48A5495-29D9-4D3F-9DB2-1DD8263EC412}" dt="2020-04-29T09:33:09.151" v="235"/>
          <ac:spMkLst>
            <pc:docMk/>
            <pc:sldMk cId="1711548242" sldId="261"/>
            <ac:spMk id="28" creationId="{2853AE55-7E35-44B0-89F1-3F52B262AF33}"/>
          </ac:spMkLst>
        </pc:spChg>
        <pc:spChg chg="add del">
          <ac:chgData name="Małgorzata Jankowska" userId="9c197fbe66e9daf6" providerId="Windows Live" clId="Web-{F48A5495-29D9-4D3F-9DB2-1DD8263EC412}" dt="2020-04-29T09:33:09.151" v="235"/>
          <ac:spMkLst>
            <pc:docMk/>
            <pc:sldMk cId="1711548242" sldId="261"/>
            <ac:spMk id="29" creationId="{DBC4BE4D-4B50-4F51-9F85-4B5D60B02D81}"/>
          </ac:spMkLst>
        </pc:spChg>
        <pc:spChg chg="add del">
          <ac:chgData name="Małgorzata Jankowska" userId="9c197fbe66e9daf6" providerId="Windows Live" clId="Web-{F48A5495-29D9-4D3F-9DB2-1DD8263EC412}" dt="2020-04-29T09:33:20.933" v="237"/>
          <ac:spMkLst>
            <pc:docMk/>
            <pc:sldMk cId="1711548242" sldId="261"/>
            <ac:spMk id="30" creationId="{AEE537B6-098D-494F-9A54-F22CD09775CD}"/>
          </ac:spMkLst>
        </pc:spChg>
        <pc:spChg chg="add del">
          <ac:chgData name="Małgorzata Jankowska" userId="9c197fbe66e9daf6" providerId="Windows Live" clId="Web-{F48A5495-29D9-4D3F-9DB2-1DD8263EC412}" dt="2020-04-29T09:33:20.933" v="237"/>
          <ac:spMkLst>
            <pc:docMk/>
            <pc:sldMk cId="1711548242" sldId="261"/>
            <ac:spMk id="31" creationId="{6D5C3687-128F-46AC-B20D-FB0D14281064}"/>
          </ac:spMkLst>
        </pc:spChg>
        <pc:spChg chg="add del">
          <ac:chgData name="Małgorzata Jankowska" userId="9c197fbe66e9daf6" providerId="Windows Live" clId="Web-{F48A5495-29D9-4D3F-9DB2-1DD8263EC412}" dt="2020-04-29T09:33:20.933" v="237"/>
          <ac:spMkLst>
            <pc:docMk/>
            <pc:sldMk cId="1711548242" sldId="261"/>
            <ac:spMk id="32" creationId="{07328FD4-8F4F-45D0-B179-C09F34FF8E4F}"/>
          </ac:spMkLst>
        </pc:spChg>
        <pc:spChg chg="add del">
          <ac:chgData name="Małgorzata Jankowska" userId="9c197fbe66e9daf6" providerId="Windows Live" clId="Web-{F48A5495-29D9-4D3F-9DB2-1DD8263EC412}" dt="2020-04-29T09:33:20.933" v="237"/>
          <ac:spMkLst>
            <pc:docMk/>
            <pc:sldMk cId="1711548242" sldId="261"/>
            <ac:spMk id="33" creationId="{4D22A8B8-E29F-4EB2-95D4-3C24EF234786}"/>
          </ac:spMkLst>
        </pc:spChg>
        <pc:spChg chg="add del">
          <ac:chgData name="Małgorzata Jankowska" userId="9c197fbe66e9daf6" providerId="Windows Live" clId="Web-{F48A5495-29D9-4D3F-9DB2-1DD8263EC412}" dt="2020-04-29T09:33:20.933" v="237"/>
          <ac:spMkLst>
            <pc:docMk/>
            <pc:sldMk cId="1711548242" sldId="261"/>
            <ac:spMk id="34" creationId="{451EF9F5-BAA7-45A5-BD84-F3184FCED115}"/>
          </ac:spMkLst>
        </pc:spChg>
        <pc:spChg chg="add del">
          <ac:chgData name="Małgorzata Jankowska" userId="9c197fbe66e9daf6" providerId="Windows Live" clId="Web-{F48A5495-29D9-4D3F-9DB2-1DD8263EC412}" dt="2020-04-29T09:33:24.808" v="239"/>
          <ac:spMkLst>
            <pc:docMk/>
            <pc:sldMk cId="1711548242" sldId="261"/>
            <ac:spMk id="35" creationId="{BDFE30F4-8284-432A-B7D0-0FAA2FDA8D5A}"/>
          </ac:spMkLst>
        </pc:spChg>
        <pc:spChg chg="add del">
          <ac:chgData name="Małgorzata Jankowska" userId="9c197fbe66e9daf6" providerId="Windows Live" clId="Web-{F48A5495-29D9-4D3F-9DB2-1DD8263EC412}" dt="2020-04-29T09:33:24.808" v="239"/>
          <ac:spMkLst>
            <pc:docMk/>
            <pc:sldMk cId="1711548242" sldId="261"/>
            <ac:spMk id="36" creationId="{D5E3F933-FC69-4374-A35F-CF40365370FB}"/>
          </ac:spMkLst>
        </pc:spChg>
        <pc:spChg chg="add">
          <ac:chgData name="Małgorzata Jankowska" userId="9c197fbe66e9daf6" providerId="Windows Live" clId="Web-{F48A5495-29D9-4D3F-9DB2-1DD8263EC412}" dt="2020-04-29T09:33:24.808" v="240"/>
          <ac:spMkLst>
            <pc:docMk/>
            <pc:sldMk cId="1711548242" sldId="261"/>
            <ac:spMk id="37" creationId="{0BBB6B01-5B73-410C-B70E-8CF2FA470D11}"/>
          </ac:spMkLst>
        </pc:spChg>
        <pc:spChg chg="add">
          <ac:chgData name="Małgorzata Jankowska" userId="9c197fbe66e9daf6" providerId="Windows Live" clId="Web-{F48A5495-29D9-4D3F-9DB2-1DD8263EC412}" dt="2020-04-29T09:33:24.808" v="240"/>
          <ac:spMkLst>
            <pc:docMk/>
            <pc:sldMk cId="1711548242" sldId="261"/>
            <ac:spMk id="38" creationId="{8712F587-12D0-435C-8E3F-F44C36EE71B8}"/>
          </ac:spMkLst>
        </pc:spChg>
        <pc:grpChg chg="add del">
          <ac:chgData name="Małgorzata Jankowska" userId="9c197fbe66e9daf6" providerId="Windows Live" clId="Web-{F48A5495-29D9-4D3F-9DB2-1DD8263EC412}" dt="2020-04-29T09:31:25.428" v="221"/>
          <ac:grpSpMkLst>
            <pc:docMk/>
            <pc:sldMk cId="1711548242" sldId="261"/>
            <ac:grpSpMk id="9" creationId="{C87953A2-6175-48B2-B244-D3B8CB261C41}"/>
          </ac:grpSpMkLst>
        </pc:grpChg>
        <pc:picChg chg="add mod ord">
          <ac:chgData name="Małgorzata Jankowska" userId="9c197fbe66e9daf6" providerId="Windows Live" clId="Web-{F48A5495-29D9-4D3F-9DB2-1DD8263EC412}" dt="2020-04-29T09:33:24.808" v="240"/>
          <ac:picMkLst>
            <pc:docMk/>
            <pc:sldMk cId="1711548242" sldId="261"/>
            <ac:picMk id="5" creationId="{40BC81D6-18EC-4C90-8EB4-9A99169B03AB}"/>
          </ac:picMkLst>
        </pc:picChg>
      </pc:sldChg>
      <pc:sldChg chg="addSp delSp modSp new mod setBg">
        <pc:chgData name="Małgorzata Jankowska" userId="9c197fbe66e9daf6" providerId="Windows Live" clId="Web-{F48A5495-29D9-4D3F-9DB2-1DD8263EC412}" dt="2020-04-29T09:41:43.798" v="315"/>
        <pc:sldMkLst>
          <pc:docMk/>
          <pc:sldMk cId="2917509440" sldId="262"/>
        </pc:sldMkLst>
        <pc:spChg chg="del mod">
          <ac:chgData name="Małgorzata Jankowska" userId="9c197fbe66e9daf6" providerId="Windows Live" clId="Web-{F48A5495-29D9-4D3F-9DB2-1DD8263EC412}" dt="2020-04-29T09:39:21.464" v="289"/>
          <ac:spMkLst>
            <pc:docMk/>
            <pc:sldMk cId="2917509440" sldId="262"/>
            <ac:spMk id="2" creationId="{E0B8AF0D-D457-47CF-8E40-F980BE6D22CD}"/>
          </ac:spMkLst>
        </pc:spChg>
        <pc:spChg chg="del">
          <ac:chgData name="Małgorzata Jankowska" userId="9c197fbe66e9daf6" providerId="Windows Live" clId="Web-{F48A5495-29D9-4D3F-9DB2-1DD8263EC412}" dt="2020-04-29T09:39:06.276" v="287"/>
          <ac:spMkLst>
            <pc:docMk/>
            <pc:sldMk cId="2917509440" sldId="262"/>
            <ac:spMk id="3" creationId="{6F510891-A2C6-4F5C-ACDF-4C44E1436F3D}"/>
          </ac:spMkLst>
        </pc:spChg>
        <pc:spChg chg="add mod">
          <ac:chgData name="Małgorzata Jankowska" userId="9c197fbe66e9daf6" providerId="Windows Live" clId="Web-{F48A5495-29D9-4D3F-9DB2-1DD8263EC412}" dt="2020-04-29T09:41:43.798" v="315"/>
          <ac:spMkLst>
            <pc:docMk/>
            <pc:sldMk cId="2917509440" sldId="262"/>
            <ac:spMk id="8" creationId="{D7B0DD7C-EA4C-4791-8FC3-36377BFE45ED}"/>
          </ac:spMkLst>
        </pc:spChg>
        <pc:spChg chg="add">
          <ac:chgData name="Małgorzata Jankowska" userId="9c197fbe66e9daf6" providerId="Windows Live" clId="Web-{F48A5495-29D9-4D3F-9DB2-1DD8263EC412}" dt="2020-04-29T09:39:17.823" v="288"/>
          <ac:spMkLst>
            <pc:docMk/>
            <pc:sldMk cId="2917509440" sldId="262"/>
            <ac:spMk id="11" creationId="{0BBB6B01-5B73-410C-B70E-8CF2FA470D11}"/>
          </ac:spMkLst>
        </pc:spChg>
        <pc:spChg chg="add">
          <ac:chgData name="Małgorzata Jankowska" userId="9c197fbe66e9daf6" providerId="Windows Live" clId="Web-{F48A5495-29D9-4D3F-9DB2-1DD8263EC412}" dt="2020-04-29T09:39:17.823" v="288"/>
          <ac:spMkLst>
            <pc:docMk/>
            <pc:sldMk cId="2917509440" sldId="262"/>
            <ac:spMk id="13" creationId="{8712F587-12D0-435C-8E3F-F44C36EE71B8}"/>
          </ac:spMkLst>
        </pc:spChg>
        <pc:picChg chg="add mod ord">
          <ac:chgData name="Małgorzata Jankowska" userId="9c197fbe66e9daf6" providerId="Windows Live" clId="Web-{F48A5495-29D9-4D3F-9DB2-1DD8263EC412}" dt="2020-04-29T09:39:17.823" v="288"/>
          <ac:picMkLst>
            <pc:docMk/>
            <pc:sldMk cId="2917509440" sldId="262"/>
            <ac:picMk id="4" creationId="{B2C46407-5425-4772-B775-F489C84010E7}"/>
          </ac:picMkLst>
        </pc:picChg>
      </pc:sldChg>
      <pc:sldChg chg="delSp modSp new">
        <pc:chgData name="Małgorzata Jankowska" userId="9c197fbe66e9daf6" providerId="Windows Live" clId="Web-{F48A5495-29D9-4D3F-9DB2-1DD8263EC412}" dt="2020-04-29T09:43:43.006" v="336" actId="20577"/>
        <pc:sldMkLst>
          <pc:docMk/>
          <pc:sldMk cId="1490134252" sldId="263"/>
        </pc:sldMkLst>
        <pc:spChg chg="del">
          <ac:chgData name="Małgorzata Jankowska" userId="9c197fbe66e9daf6" providerId="Windows Live" clId="Web-{F48A5495-29D9-4D3F-9DB2-1DD8263EC412}" dt="2020-04-29T09:43:07.348" v="323"/>
          <ac:spMkLst>
            <pc:docMk/>
            <pc:sldMk cId="1490134252" sldId="263"/>
            <ac:spMk id="2" creationId="{51A64F9C-3C80-4376-9028-ABADA9CDA7B3}"/>
          </ac:spMkLst>
        </pc:spChg>
        <pc:spChg chg="mod">
          <ac:chgData name="Małgorzata Jankowska" userId="9c197fbe66e9daf6" providerId="Windows Live" clId="Web-{F48A5495-29D9-4D3F-9DB2-1DD8263EC412}" dt="2020-04-29T09:43:43.006" v="336" actId="20577"/>
          <ac:spMkLst>
            <pc:docMk/>
            <pc:sldMk cId="1490134252" sldId="263"/>
            <ac:spMk id="3" creationId="{18C4C0D1-A9CB-45D9-8072-6292E22E0A20}"/>
          </ac:spMkLst>
        </pc:spChg>
      </pc:sldChg>
      <pc:sldChg chg="addSp delSp modSp new mod setBg">
        <pc:chgData name="Małgorzata Jankowska" userId="9c197fbe66e9daf6" providerId="Windows Live" clId="Web-{F48A5495-29D9-4D3F-9DB2-1DD8263EC412}" dt="2020-04-29T09:46:26.701" v="351" actId="20577"/>
        <pc:sldMkLst>
          <pc:docMk/>
          <pc:sldMk cId="1064300152" sldId="264"/>
        </pc:sldMkLst>
        <pc:spChg chg="del mod">
          <ac:chgData name="Małgorzata Jankowska" userId="9c197fbe66e9daf6" providerId="Windows Live" clId="Web-{F48A5495-29D9-4D3F-9DB2-1DD8263EC412}" dt="2020-04-29T09:44:47.696" v="340"/>
          <ac:spMkLst>
            <pc:docMk/>
            <pc:sldMk cId="1064300152" sldId="264"/>
            <ac:spMk id="2" creationId="{367B997A-1059-4D6B-AEE3-D7862E2BD054}"/>
          </ac:spMkLst>
        </pc:spChg>
        <pc:spChg chg="del">
          <ac:chgData name="Małgorzata Jankowska" userId="9c197fbe66e9daf6" providerId="Windows Live" clId="Web-{F48A5495-29D9-4D3F-9DB2-1DD8263EC412}" dt="2020-04-29T09:44:13.851" v="338"/>
          <ac:spMkLst>
            <pc:docMk/>
            <pc:sldMk cId="1064300152" sldId="264"/>
            <ac:spMk id="3" creationId="{9A5EB02E-3C8D-4092-A635-8F5E65EB3940}"/>
          </ac:spMkLst>
        </pc:spChg>
        <pc:spChg chg="add mod">
          <ac:chgData name="Małgorzata Jankowska" userId="9c197fbe66e9daf6" providerId="Windows Live" clId="Web-{F48A5495-29D9-4D3F-9DB2-1DD8263EC412}" dt="2020-04-29T09:46:26.701" v="351" actId="20577"/>
          <ac:spMkLst>
            <pc:docMk/>
            <pc:sldMk cId="1064300152" sldId="264"/>
            <ac:spMk id="8" creationId="{9EA6C26F-733B-48BB-B085-2DC09D7B60B8}"/>
          </ac:spMkLst>
        </pc:spChg>
        <pc:spChg chg="add">
          <ac:chgData name="Małgorzata Jankowska" userId="9c197fbe66e9daf6" providerId="Windows Live" clId="Web-{F48A5495-29D9-4D3F-9DB2-1DD8263EC412}" dt="2020-04-29T09:44:28.242" v="339"/>
          <ac:spMkLst>
            <pc:docMk/>
            <pc:sldMk cId="1064300152" sldId="264"/>
            <ac:spMk id="11" creationId="{0BBB6B01-5B73-410C-B70E-8CF2FA470D11}"/>
          </ac:spMkLst>
        </pc:spChg>
        <pc:spChg chg="add">
          <ac:chgData name="Małgorzata Jankowska" userId="9c197fbe66e9daf6" providerId="Windows Live" clId="Web-{F48A5495-29D9-4D3F-9DB2-1DD8263EC412}" dt="2020-04-29T09:44:28.242" v="339"/>
          <ac:spMkLst>
            <pc:docMk/>
            <pc:sldMk cId="1064300152" sldId="264"/>
            <ac:spMk id="13" creationId="{8712F587-12D0-435C-8E3F-F44C36EE71B8}"/>
          </ac:spMkLst>
        </pc:spChg>
        <pc:picChg chg="add mod ord">
          <ac:chgData name="Małgorzata Jankowska" userId="9c197fbe66e9daf6" providerId="Windows Live" clId="Web-{F48A5495-29D9-4D3F-9DB2-1DD8263EC412}" dt="2020-04-29T09:44:28.242" v="339"/>
          <ac:picMkLst>
            <pc:docMk/>
            <pc:sldMk cId="1064300152" sldId="264"/>
            <ac:picMk id="4" creationId="{3A126122-DF0D-4530-A4DE-D50BB1292DD9}"/>
          </ac:picMkLst>
        </pc:picChg>
      </pc:sldChg>
      <pc:sldChg chg="addSp delSp modSp new">
        <pc:chgData name="Małgorzata Jankowska" userId="9c197fbe66e9daf6" providerId="Windows Live" clId="Web-{F48A5495-29D9-4D3F-9DB2-1DD8263EC412}" dt="2020-04-29T09:51:31.760" v="396"/>
        <pc:sldMkLst>
          <pc:docMk/>
          <pc:sldMk cId="483248600" sldId="265"/>
        </pc:sldMkLst>
        <pc:spChg chg="add del">
          <ac:chgData name="Małgorzata Jankowska" userId="9c197fbe66e9daf6" providerId="Windows Live" clId="Web-{F48A5495-29D9-4D3F-9DB2-1DD8263EC412}" dt="2020-04-29T09:50:02.725" v="377"/>
          <ac:spMkLst>
            <pc:docMk/>
            <pc:sldMk cId="483248600" sldId="265"/>
            <ac:spMk id="2" creationId="{CA672C92-4D0D-45D6-85F9-B98ADBA9A4D0}"/>
          </ac:spMkLst>
        </pc:spChg>
        <pc:spChg chg="mod">
          <ac:chgData name="Małgorzata Jankowska" userId="9c197fbe66e9daf6" providerId="Windows Live" clId="Web-{F48A5495-29D9-4D3F-9DB2-1DD8263EC412}" dt="2020-04-29T09:51:31.760" v="396"/>
          <ac:spMkLst>
            <pc:docMk/>
            <pc:sldMk cId="483248600" sldId="265"/>
            <ac:spMk id="3" creationId="{34E414C3-E062-4BD6-8B44-04A4DE898D5D}"/>
          </ac:spMkLst>
        </pc:spChg>
      </pc:sldChg>
      <pc:sldChg chg="addSp delSp modSp new add del mod setBg">
        <pc:chgData name="Małgorzata Jankowska" userId="9c197fbe66e9daf6" providerId="Windows Live" clId="Web-{F48A5495-29D9-4D3F-9DB2-1DD8263EC412}" dt="2020-04-29T09:54:47.940" v="423" actId="1076"/>
        <pc:sldMkLst>
          <pc:docMk/>
          <pc:sldMk cId="4147018626" sldId="266"/>
        </pc:sldMkLst>
        <pc:spChg chg="del mod ord">
          <ac:chgData name="Małgorzata Jankowska" userId="9c197fbe66e9daf6" providerId="Windows Live" clId="Web-{F48A5495-29D9-4D3F-9DB2-1DD8263EC412}" dt="2020-04-29T09:53:03.951" v="408"/>
          <ac:spMkLst>
            <pc:docMk/>
            <pc:sldMk cId="4147018626" sldId="266"/>
            <ac:spMk id="2" creationId="{751A3DE6-BFC8-43ED-B9BE-C68A8BFE33C9}"/>
          </ac:spMkLst>
        </pc:spChg>
        <pc:spChg chg="del">
          <ac:chgData name="Małgorzata Jankowska" userId="9c197fbe66e9daf6" providerId="Windows Live" clId="Web-{F48A5495-29D9-4D3F-9DB2-1DD8263EC412}" dt="2020-04-29T09:52:09.496" v="398"/>
          <ac:spMkLst>
            <pc:docMk/>
            <pc:sldMk cId="4147018626" sldId="266"/>
            <ac:spMk id="3" creationId="{9A7094EA-80AF-4FD8-B743-FC8F92637334}"/>
          </ac:spMkLst>
        </pc:spChg>
        <pc:spChg chg="add del">
          <ac:chgData name="Małgorzata Jankowska" userId="9c197fbe66e9daf6" providerId="Windows Live" clId="Web-{F48A5495-29D9-4D3F-9DB2-1DD8263EC412}" dt="2020-04-29T09:52:35.106" v="402"/>
          <ac:spMkLst>
            <pc:docMk/>
            <pc:sldMk cId="4147018626" sldId="266"/>
            <ac:spMk id="6" creationId="{AEE537B6-098D-494F-9A54-F22CD09775CD}"/>
          </ac:spMkLst>
        </pc:spChg>
        <pc:spChg chg="add del">
          <ac:chgData name="Małgorzata Jankowska" userId="9c197fbe66e9daf6" providerId="Windows Live" clId="Web-{F48A5495-29D9-4D3F-9DB2-1DD8263EC412}" dt="2020-04-29T09:52:35.106" v="402"/>
          <ac:spMkLst>
            <pc:docMk/>
            <pc:sldMk cId="4147018626" sldId="266"/>
            <ac:spMk id="7" creationId="{6D5C3687-128F-46AC-B20D-FB0D14281064}"/>
          </ac:spMkLst>
        </pc:spChg>
        <pc:spChg chg="add del">
          <ac:chgData name="Małgorzata Jankowska" userId="9c197fbe66e9daf6" providerId="Windows Live" clId="Web-{F48A5495-29D9-4D3F-9DB2-1DD8263EC412}" dt="2020-04-29T09:52:28.450" v="400"/>
          <ac:spMkLst>
            <pc:docMk/>
            <pc:sldMk cId="4147018626" sldId="266"/>
            <ac:spMk id="8" creationId="{02662972-6C36-4878-B09A-64CFC00B4521}"/>
          </ac:spMkLst>
        </pc:spChg>
        <pc:spChg chg="add del">
          <ac:chgData name="Małgorzata Jankowska" userId="9c197fbe66e9daf6" providerId="Windows Live" clId="Web-{F48A5495-29D9-4D3F-9DB2-1DD8263EC412}" dt="2020-04-29T09:52:35.106" v="402"/>
          <ac:spMkLst>
            <pc:docMk/>
            <pc:sldMk cId="4147018626" sldId="266"/>
            <ac:spMk id="9" creationId="{A4A3FECA-E64D-4751-BA14-7452623D5790}"/>
          </ac:spMkLst>
        </pc:spChg>
        <pc:spChg chg="add del">
          <ac:chgData name="Małgorzata Jankowska" userId="9c197fbe66e9daf6" providerId="Windows Live" clId="Web-{F48A5495-29D9-4D3F-9DB2-1DD8263EC412}" dt="2020-04-29T09:52:46.169" v="404"/>
          <ac:spMkLst>
            <pc:docMk/>
            <pc:sldMk cId="4147018626" sldId="266"/>
            <ac:spMk id="10" creationId="{25397171-E233-4F26-9A8C-29C436537DC4}"/>
          </ac:spMkLst>
        </pc:spChg>
        <pc:spChg chg="add del">
          <ac:chgData name="Małgorzata Jankowska" userId="9c197fbe66e9daf6" providerId="Windows Live" clId="Web-{F48A5495-29D9-4D3F-9DB2-1DD8263EC412}" dt="2020-04-29T09:52:28.450" v="400"/>
          <ac:spMkLst>
            <pc:docMk/>
            <pc:sldMk cId="4147018626" sldId="266"/>
            <ac:spMk id="11" creationId="{BDFE30F4-8284-432A-B7D0-0FAA2FDA8D5A}"/>
          </ac:spMkLst>
        </pc:spChg>
        <pc:spChg chg="add del">
          <ac:chgData name="Małgorzata Jankowska" userId="9c197fbe66e9daf6" providerId="Windows Live" clId="Web-{F48A5495-29D9-4D3F-9DB2-1DD8263EC412}" dt="2020-04-29T09:52:46.169" v="404"/>
          <ac:spMkLst>
            <pc:docMk/>
            <pc:sldMk cId="4147018626" sldId="266"/>
            <ac:spMk id="12" creationId="{EA830B9C-C9EB-4D80-9552-AE9DE30758C9}"/>
          </ac:spMkLst>
        </pc:spChg>
        <pc:spChg chg="add del">
          <ac:chgData name="Małgorzata Jankowska" userId="9c197fbe66e9daf6" providerId="Windows Live" clId="Web-{F48A5495-29D9-4D3F-9DB2-1DD8263EC412}" dt="2020-04-29T09:52:28.450" v="400"/>
          <ac:spMkLst>
            <pc:docMk/>
            <pc:sldMk cId="4147018626" sldId="266"/>
            <ac:spMk id="13" creationId="{D5E3F933-FC69-4374-A35F-CF40365370FB}"/>
          </ac:spMkLst>
        </pc:spChg>
        <pc:spChg chg="add del">
          <ac:chgData name="Małgorzata Jankowska" userId="9c197fbe66e9daf6" providerId="Windows Live" clId="Web-{F48A5495-29D9-4D3F-9DB2-1DD8263EC412}" dt="2020-04-29T09:52:46.169" v="404"/>
          <ac:spMkLst>
            <pc:docMk/>
            <pc:sldMk cId="4147018626" sldId="266"/>
            <ac:spMk id="14" creationId="{531D2052-9113-4DDB-9716-71D4C9120B42}"/>
          </ac:spMkLst>
        </pc:spChg>
        <pc:spChg chg="add del">
          <ac:chgData name="Małgorzata Jankowska" userId="9c197fbe66e9daf6" providerId="Windows Live" clId="Web-{F48A5495-29D9-4D3F-9DB2-1DD8263EC412}" dt="2020-04-29T09:52:35.106" v="402"/>
          <ac:spMkLst>
            <pc:docMk/>
            <pc:sldMk cId="4147018626" sldId="266"/>
            <ac:spMk id="15" creationId="{07328FD4-8F4F-45D0-B179-C09F34FF8E4F}"/>
          </ac:spMkLst>
        </pc:spChg>
        <pc:spChg chg="add del">
          <ac:chgData name="Małgorzata Jankowska" userId="9c197fbe66e9daf6" providerId="Windows Live" clId="Web-{F48A5495-29D9-4D3F-9DB2-1DD8263EC412}" dt="2020-04-29T09:52:55.967" v="406"/>
          <ac:spMkLst>
            <pc:docMk/>
            <pc:sldMk cId="4147018626" sldId="266"/>
            <ac:spMk id="16" creationId="{78632963-757B-40C2-BB84-FC6107A54DAD}"/>
          </ac:spMkLst>
        </pc:spChg>
        <pc:spChg chg="add del">
          <ac:chgData name="Małgorzata Jankowska" userId="9c197fbe66e9daf6" providerId="Windows Live" clId="Web-{F48A5495-29D9-4D3F-9DB2-1DD8263EC412}" dt="2020-04-29T09:52:35.106" v="402"/>
          <ac:spMkLst>
            <pc:docMk/>
            <pc:sldMk cId="4147018626" sldId="266"/>
            <ac:spMk id="17" creationId="{4D22A8B8-E29F-4EB2-95D4-3C24EF234786}"/>
          </ac:spMkLst>
        </pc:spChg>
        <pc:spChg chg="add del">
          <ac:chgData name="Małgorzata Jankowska" userId="9c197fbe66e9daf6" providerId="Windows Live" clId="Web-{F48A5495-29D9-4D3F-9DB2-1DD8263EC412}" dt="2020-04-29T09:52:55.967" v="406"/>
          <ac:spMkLst>
            <pc:docMk/>
            <pc:sldMk cId="4147018626" sldId="266"/>
            <ac:spMk id="18" creationId="{EE0D13DB-D099-4541-888D-DE0186F1C8F0}"/>
          </ac:spMkLst>
        </pc:spChg>
        <pc:spChg chg="add del">
          <ac:chgData name="Małgorzata Jankowska" userId="9c197fbe66e9daf6" providerId="Windows Live" clId="Web-{F48A5495-29D9-4D3F-9DB2-1DD8263EC412}" dt="2020-04-29T09:52:35.106" v="402"/>
          <ac:spMkLst>
            <pc:docMk/>
            <pc:sldMk cId="4147018626" sldId="266"/>
            <ac:spMk id="19" creationId="{451EF9F5-BAA7-45A5-BD84-F3184FCED115}"/>
          </ac:spMkLst>
        </pc:spChg>
        <pc:spChg chg="add del">
          <ac:chgData name="Małgorzata Jankowska" userId="9c197fbe66e9daf6" providerId="Windows Live" clId="Web-{F48A5495-29D9-4D3F-9DB2-1DD8263EC412}" dt="2020-04-29T09:52:55.967" v="406"/>
          <ac:spMkLst>
            <pc:docMk/>
            <pc:sldMk cId="4147018626" sldId="266"/>
            <ac:spMk id="20" creationId="{2853AE55-7E35-44B0-89F1-3F52B262AF33}"/>
          </ac:spMkLst>
        </pc:spChg>
        <pc:spChg chg="add del">
          <ac:chgData name="Małgorzata Jankowska" userId="9c197fbe66e9daf6" providerId="Windows Live" clId="Web-{F48A5495-29D9-4D3F-9DB2-1DD8263EC412}" dt="2020-04-29T09:52:55.967" v="406"/>
          <ac:spMkLst>
            <pc:docMk/>
            <pc:sldMk cId="4147018626" sldId="266"/>
            <ac:spMk id="21" creationId="{DBC4BE4D-4B50-4F51-9F85-4B5D60B02D81}"/>
          </ac:spMkLst>
        </pc:spChg>
        <pc:spChg chg="add del">
          <ac:chgData name="Małgorzata Jankowska" userId="9c197fbe66e9daf6" providerId="Windows Live" clId="Web-{F48A5495-29D9-4D3F-9DB2-1DD8263EC412}" dt="2020-04-29T09:52:55.967" v="406"/>
          <ac:spMkLst>
            <pc:docMk/>
            <pc:sldMk cId="4147018626" sldId="266"/>
            <ac:spMk id="22" creationId="{B7FD42A0-5D06-4DD8-B8FE-662F7019CE6C}"/>
          </ac:spMkLst>
        </pc:spChg>
        <pc:spChg chg="add">
          <ac:chgData name="Małgorzata Jankowska" userId="9c197fbe66e9daf6" providerId="Windows Live" clId="Web-{F48A5495-29D9-4D3F-9DB2-1DD8263EC412}" dt="2020-04-29T09:52:55.967" v="407"/>
          <ac:spMkLst>
            <pc:docMk/>
            <pc:sldMk cId="4147018626" sldId="266"/>
            <ac:spMk id="23" creationId="{0BBB6B01-5B73-410C-B70E-8CF2FA470D11}"/>
          </ac:spMkLst>
        </pc:spChg>
        <pc:spChg chg="add">
          <ac:chgData name="Małgorzata Jankowska" userId="9c197fbe66e9daf6" providerId="Windows Live" clId="Web-{F48A5495-29D9-4D3F-9DB2-1DD8263EC412}" dt="2020-04-29T09:52:55.967" v="407"/>
          <ac:spMkLst>
            <pc:docMk/>
            <pc:sldMk cId="4147018626" sldId="266"/>
            <ac:spMk id="24" creationId="{8712F587-12D0-435C-8E3F-F44C36EE71B8}"/>
          </ac:spMkLst>
        </pc:spChg>
        <pc:spChg chg="add mod">
          <ac:chgData name="Małgorzata Jankowska" userId="9c197fbe66e9daf6" providerId="Windows Live" clId="Web-{F48A5495-29D9-4D3F-9DB2-1DD8263EC412}" dt="2020-04-29T09:54:47.940" v="423" actId="1076"/>
          <ac:spMkLst>
            <pc:docMk/>
            <pc:sldMk cId="4147018626" sldId="266"/>
            <ac:spMk id="25" creationId="{CA02A8F5-DD01-43E3-8FCA-5FEA982CA330}"/>
          </ac:spMkLst>
        </pc:spChg>
        <pc:picChg chg="add mod ord">
          <ac:chgData name="Małgorzata Jankowska" userId="9c197fbe66e9daf6" providerId="Windows Live" clId="Web-{F48A5495-29D9-4D3F-9DB2-1DD8263EC412}" dt="2020-04-29T09:52:55.967" v="407"/>
          <ac:picMkLst>
            <pc:docMk/>
            <pc:sldMk cId="4147018626" sldId="266"/>
            <ac:picMk id="4" creationId="{3323428F-F7CB-4435-A7E8-35DFE39D577B}"/>
          </ac:picMkLst>
        </pc:picChg>
      </pc:sldChg>
      <pc:sldChg chg="delSp modSp new del">
        <pc:chgData name="Małgorzata Jankowska" userId="9c197fbe66e9daf6" providerId="Windows Live" clId="Web-{F48A5495-29D9-4D3F-9DB2-1DD8263EC412}" dt="2020-04-29T10:00:18.626" v="477"/>
        <pc:sldMkLst>
          <pc:docMk/>
          <pc:sldMk cId="3579984237" sldId="267"/>
        </pc:sldMkLst>
        <pc:spChg chg="del">
          <ac:chgData name="Małgorzata Jankowska" userId="9c197fbe66e9daf6" providerId="Windows Live" clId="Web-{F48A5495-29D9-4D3F-9DB2-1DD8263EC412}" dt="2020-04-29T09:54:59.878" v="425"/>
          <ac:spMkLst>
            <pc:docMk/>
            <pc:sldMk cId="3579984237" sldId="267"/>
            <ac:spMk id="2" creationId="{5AC82198-827D-41A6-ABBE-62447C598B3F}"/>
          </ac:spMkLst>
        </pc:spChg>
        <pc:spChg chg="mod">
          <ac:chgData name="Małgorzata Jankowska" userId="9c197fbe66e9daf6" providerId="Windows Live" clId="Web-{F48A5495-29D9-4D3F-9DB2-1DD8263EC412}" dt="2020-04-29T10:00:01.297" v="468" actId="20577"/>
          <ac:spMkLst>
            <pc:docMk/>
            <pc:sldMk cId="3579984237" sldId="267"/>
            <ac:spMk id="3" creationId="{1AAD9183-0174-418A-9B0C-80F90365122E}"/>
          </ac:spMkLst>
        </pc:spChg>
      </pc:sldChg>
      <pc:sldChg chg="addSp delSp modSp new mod setBg">
        <pc:chgData name="Małgorzata Jankowska" userId="9c197fbe66e9daf6" providerId="Windows Live" clId="Web-{F48A5495-29D9-4D3F-9DB2-1DD8263EC412}" dt="2020-04-29T10:00:45.252" v="487" actId="1076"/>
        <pc:sldMkLst>
          <pc:docMk/>
          <pc:sldMk cId="3759413943" sldId="268"/>
        </pc:sldMkLst>
        <pc:spChg chg="del mod">
          <ac:chgData name="Małgorzata Jankowska" userId="9c197fbe66e9daf6" providerId="Windows Live" clId="Web-{F48A5495-29D9-4D3F-9DB2-1DD8263EC412}" dt="2020-04-29T10:00:22.532" v="478"/>
          <ac:spMkLst>
            <pc:docMk/>
            <pc:sldMk cId="3759413943" sldId="268"/>
            <ac:spMk id="2" creationId="{6370581E-E60D-430A-BAFE-15F972855AF3}"/>
          </ac:spMkLst>
        </pc:spChg>
        <pc:spChg chg="del">
          <ac:chgData name="Małgorzata Jankowska" userId="9c197fbe66e9daf6" providerId="Windows Live" clId="Web-{F48A5495-29D9-4D3F-9DB2-1DD8263EC412}" dt="2020-04-29T09:56:54.383" v="448"/>
          <ac:spMkLst>
            <pc:docMk/>
            <pc:sldMk cId="3759413943" sldId="268"/>
            <ac:spMk id="3" creationId="{A0D8449B-79D5-4998-B037-B58675BFF447}"/>
          </ac:spMkLst>
        </pc:spChg>
        <pc:spChg chg="add mod">
          <ac:chgData name="Małgorzata Jankowska" userId="9c197fbe66e9daf6" providerId="Windows Live" clId="Web-{F48A5495-29D9-4D3F-9DB2-1DD8263EC412}" dt="2020-04-29T10:00:45.252" v="487" actId="1076"/>
          <ac:spMkLst>
            <pc:docMk/>
            <pc:sldMk cId="3759413943" sldId="268"/>
            <ac:spMk id="8" creationId="{753F91F1-C6FA-4CC8-8BBB-0961728B110F}"/>
          </ac:spMkLst>
        </pc:spChg>
        <pc:spChg chg="add">
          <ac:chgData name="Małgorzata Jankowska" userId="9c197fbe66e9daf6" providerId="Windows Live" clId="Web-{F48A5495-29D9-4D3F-9DB2-1DD8263EC412}" dt="2020-04-29T09:57:01.461" v="449"/>
          <ac:spMkLst>
            <pc:docMk/>
            <pc:sldMk cId="3759413943" sldId="268"/>
            <ac:spMk id="11" creationId="{0BBB6B01-5B73-410C-B70E-8CF2FA470D11}"/>
          </ac:spMkLst>
        </pc:spChg>
        <pc:spChg chg="add">
          <ac:chgData name="Małgorzata Jankowska" userId="9c197fbe66e9daf6" providerId="Windows Live" clId="Web-{F48A5495-29D9-4D3F-9DB2-1DD8263EC412}" dt="2020-04-29T09:57:01.461" v="449"/>
          <ac:spMkLst>
            <pc:docMk/>
            <pc:sldMk cId="3759413943" sldId="268"/>
            <ac:spMk id="13" creationId="{8712F587-12D0-435C-8E3F-F44C36EE71B8}"/>
          </ac:spMkLst>
        </pc:spChg>
        <pc:picChg chg="add mod ord">
          <ac:chgData name="Małgorzata Jankowska" userId="9c197fbe66e9daf6" providerId="Windows Live" clId="Web-{F48A5495-29D9-4D3F-9DB2-1DD8263EC412}" dt="2020-04-29T09:57:01.461" v="449"/>
          <ac:picMkLst>
            <pc:docMk/>
            <pc:sldMk cId="3759413943" sldId="268"/>
            <ac:picMk id="4" creationId="{4AE634E3-274A-4CA8-9433-0CE1924CB552}"/>
          </ac:picMkLst>
        </pc:picChg>
      </pc:sldChg>
      <pc:sldChg chg="addSp delSp modSp new mod setBg">
        <pc:chgData name="Małgorzata Jankowska" userId="9c197fbe66e9daf6" providerId="Windows Live" clId="Web-{F48A5495-29D9-4D3F-9DB2-1DD8263EC412}" dt="2020-04-29T10:02:01.615" v="507" actId="1076"/>
        <pc:sldMkLst>
          <pc:docMk/>
          <pc:sldMk cId="2868876824" sldId="269"/>
        </pc:sldMkLst>
        <pc:spChg chg="del mod">
          <ac:chgData name="Małgorzata Jankowska" userId="9c197fbe66e9daf6" providerId="Windows Live" clId="Web-{F48A5495-29D9-4D3F-9DB2-1DD8263EC412}" dt="2020-04-29T09:59:47.203" v="467"/>
          <ac:spMkLst>
            <pc:docMk/>
            <pc:sldMk cId="2868876824" sldId="269"/>
            <ac:spMk id="2" creationId="{53BF2D4A-CFF1-4C5B-84FF-DD8B9A09ACB0}"/>
          </ac:spMkLst>
        </pc:spChg>
        <pc:spChg chg="del">
          <ac:chgData name="Małgorzata Jankowska" userId="9c197fbe66e9daf6" providerId="Windows Live" clId="Web-{F48A5495-29D9-4D3F-9DB2-1DD8263EC412}" dt="2020-04-29T09:59:12.279" v="461"/>
          <ac:spMkLst>
            <pc:docMk/>
            <pc:sldMk cId="2868876824" sldId="269"/>
            <ac:spMk id="3" creationId="{1794BA48-9D49-4EC7-8C91-8E5B8EFBADDD}"/>
          </ac:spMkLst>
        </pc:spChg>
        <pc:spChg chg="add del">
          <ac:chgData name="Małgorzata Jankowska" userId="9c197fbe66e9daf6" providerId="Windows Live" clId="Web-{F48A5495-29D9-4D3F-9DB2-1DD8263EC412}" dt="2020-04-29T09:59:36.796" v="465"/>
          <ac:spMkLst>
            <pc:docMk/>
            <pc:sldMk cId="2868876824" sldId="269"/>
            <ac:spMk id="6" creationId="{D5851415-CF4E-4C41-9E36-04E444B517EB}"/>
          </ac:spMkLst>
        </pc:spChg>
        <pc:spChg chg="add del">
          <ac:chgData name="Małgorzata Jankowska" userId="9c197fbe66e9daf6" providerId="Windows Live" clId="Web-{F48A5495-29D9-4D3F-9DB2-1DD8263EC412}" dt="2020-04-29T09:59:36.796" v="465"/>
          <ac:spMkLst>
            <pc:docMk/>
            <pc:sldMk cId="2868876824" sldId="269"/>
            <ac:spMk id="7" creationId="{3EA2D33E-BAA2-467B-80B0-8887D9A99FBE}"/>
          </ac:spMkLst>
        </pc:spChg>
        <pc:spChg chg="add del">
          <ac:chgData name="Małgorzata Jankowska" userId="9c197fbe66e9daf6" providerId="Windows Live" clId="Web-{F48A5495-29D9-4D3F-9DB2-1DD8263EC412}" dt="2020-04-29T09:59:31.530" v="463"/>
          <ac:spMkLst>
            <pc:docMk/>
            <pc:sldMk cId="2868876824" sldId="269"/>
            <ac:spMk id="8" creationId="{30CE7007-E9AE-4FA3-B927-C99376E5AEDF}"/>
          </ac:spMkLst>
        </pc:spChg>
        <pc:spChg chg="add del">
          <ac:chgData name="Małgorzata Jankowska" userId="9c197fbe66e9daf6" providerId="Windows Live" clId="Web-{F48A5495-29D9-4D3F-9DB2-1DD8263EC412}" dt="2020-04-29T09:59:36.796" v="465"/>
          <ac:spMkLst>
            <pc:docMk/>
            <pc:sldMk cId="2868876824" sldId="269"/>
            <ac:spMk id="9" creationId="{BD933C17-E6C9-41B1-A929-B9E14E9213C0}"/>
          </ac:spMkLst>
        </pc:spChg>
        <pc:spChg chg="add">
          <ac:chgData name="Małgorzata Jankowska" userId="9c197fbe66e9daf6" providerId="Windows Live" clId="Web-{F48A5495-29D9-4D3F-9DB2-1DD8263EC412}" dt="2020-04-29T09:59:36.796" v="466"/>
          <ac:spMkLst>
            <pc:docMk/>
            <pc:sldMk cId="2868876824" sldId="269"/>
            <ac:spMk id="10" creationId="{0BBB6B01-5B73-410C-B70E-8CF2FA470D11}"/>
          </ac:spMkLst>
        </pc:spChg>
        <pc:spChg chg="add del">
          <ac:chgData name="Małgorzata Jankowska" userId="9c197fbe66e9daf6" providerId="Windows Live" clId="Web-{F48A5495-29D9-4D3F-9DB2-1DD8263EC412}" dt="2020-04-29T09:59:31.530" v="463"/>
          <ac:spMkLst>
            <pc:docMk/>
            <pc:sldMk cId="2868876824" sldId="269"/>
            <ac:spMk id="11" creationId="{0BBB6B01-5B73-410C-B70E-8CF2FA470D11}"/>
          </ac:spMkLst>
        </pc:spChg>
        <pc:spChg chg="add">
          <ac:chgData name="Małgorzata Jankowska" userId="9c197fbe66e9daf6" providerId="Windows Live" clId="Web-{F48A5495-29D9-4D3F-9DB2-1DD8263EC412}" dt="2020-04-29T09:59:36.796" v="466"/>
          <ac:spMkLst>
            <pc:docMk/>
            <pc:sldMk cId="2868876824" sldId="269"/>
            <ac:spMk id="12" creationId="{8712F587-12D0-435C-8E3F-F44C36EE71B8}"/>
          </ac:spMkLst>
        </pc:spChg>
        <pc:spChg chg="add del">
          <ac:chgData name="Małgorzata Jankowska" userId="9c197fbe66e9daf6" providerId="Windows Live" clId="Web-{F48A5495-29D9-4D3F-9DB2-1DD8263EC412}" dt="2020-04-29T09:59:31.530" v="463"/>
          <ac:spMkLst>
            <pc:docMk/>
            <pc:sldMk cId="2868876824" sldId="269"/>
            <ac:spMk id="13" creationId="{8712F587-12D0-435C-8E3F-F44C36EE71B8}"/>
          </ac:spMkLst>
        </pc:spChg>
        <pc:spChg chg="add mod">
          <ac:chgData name="Małgorzata Jankowska" userId="9c197fbe66e9daf6" providerId="Windows Live" clId="Web-{F48A5495-29D9-4D3F-9DB2-1DD8263EC412}" dt="2020-04-29T10:02:01.615" v="507" actId="1076"/>
          <ac:spMkLst>
            <pc:docMk/>
            <pc:sldMk cId="2868876824" sldId="269"/>
            <ac:spMk id="14" creationId="{30CE7007-E9AE-4FA3-B927-C99376E5AEDF}"/>
          </ac:spMkLst>
        </pc:spChg>
        <pc:spChg chg="add del">
          <ac:chgData name="Małgorzata Jankowska" userId="9c197fbe66e9daf6" providerId="Windows Live" clId="Web-{F48A5495-29D9-4D3F-9DB2-1DD8263EC412}" dt="2020-04-29T09:59:36.796" v="465"/>
          <ac:spMkLst>
            <pc:docMk/>
            <pc:sldMk cId="2868876824" sldId="269"/>
            <ac:spMk id="15" creationId="{4B516B89-DEA0-4832-8C56-F048168DAD88}"/>
          </ac:spMkLst>
        </pc:spChg>
        <pc:spChg chg="add del">
          <ac:chgData name="Małgorzata Jankowska" userId="9c197fbe66e9daf6" providerId="Windows Live" clId="Web-{F48A5495-29D9-4D3F-9DB2-1DD8263EC412}" dt="2020-04-29T09:59:36.796" v="465"/>
          <ac:spMkLst>
            <pc:docMk/>
            <pc:sldMk cId="2868876824" sldId="269"/>
            <ac:spMk id="17" creationId="{6067C508-2065-42E3-98D2-F3A9B8339BA0}"/>
          </ac:spMkLst>
        </pc:spChg>
        <pc:picChg chg="add mod ord">
          <ac:chgData name="Małgorzata Jankowska" userId="9c197fbe66e9daf6" providerId="Windows Live" clId="Web-{F48A5495-29D9-4D3F-9DB2-1DD8263EC412}" dt="2020-04-29T09:59:36.796" v="466"/>
          <ac:picMkLst>
            <pc:docMk/>
            <pc:sldMk cId="2868876824" sldId="269"/>
            <ac:picMk id="4" creationId="{F79BDE17-1ACE-4E1E-9212-504661159651}"/>
          </ac:picMkLst>
        </pc:picChg>
      </pc:sldChg>
      <pc:sldChg chg="delSp modSp new">
        <pc:chgData name="Małgorzata Jankowska" userId="9c197fbe66e9daf6" providerId="Windows Live" clId="Web-{F48A5495-29D9-4D3F-9DB2-1DD8263EC412}" dt="2020-04-29T10:06:11.500" v="543" actId="14100"/>
        <pc:sldMkLst>
          <pc:docMk/>
          <pc:sldMk cId="3814587891" sldId="270"/>
        </pc:sldMkLst>
        <pc:spChg chg="del">
          <ac:chgData name="Małgorzata Jankowska" userId="9c197fbe66e9daf6" providerId="Windows Live" clId="Web-{F48A5495-29D9-4D3F-9DB2-1DD8263EC412}" dt="2020-04-29T10:04:00.198" v="515"/>
          <ac:spMkLst>
            <pc:docMk/>
            <pc:sldMk cId="3814587891" sldId="270"/>
            <ac:spMk id="2" creationId="{BDB94694-3155-4672-9C3E-99D61831789F}"/>
          </ac:spMkLst>
        </pc:spChg>
        <pc:spChg chg="mod">
          <ac:chgData name="Małgorzata Jankowska" userId="9c197fbe66e9daf6" providerId="Windows Live" clId="Web-{F48A5495-29D9-4D3F-9DB2-1DD8263EC412}" dt="2020-04-29T10:06:11.500" v="543" actId="14100"/>
          <ac:spMkLst>
            <pc:docMk/>
            <pc:sldMk cId="3814587891" sldId="270"/>
            <ac:spMk id="3" creationId="{C6B1A0AC-0C18-4626-B6BA-CE458DB93934}"/>
          </ac:spMkLst>
        </pc:spChg>
      </pc:sldChg>
      <pc:sldChg chg="delSp modSp new">
        <pc:chgData name="Małgorzata Jankowska" userId="9c197fbe66e9daf6" providerId="Windows Live" clId="Web-{F48A5495-29D9-4D3F-9DB2-1DD8263EC412}" dt="2020-04-29T10:09:29.258" v="556" actId="20577"/>
        <pc:sldMkLst>
          <pc:docMk/>
          <pc:sldMk cId="3790239010" sldId="271"/>
        </pc:sldMkLst>
        <pc:spChg chg="del">
          <ac:chgData name="Małgorzata Jankowska" userId="9c197fbe66e9daf6" providerId="Windows Live" clId="Web-{F48A5495-29D9-4D3F-9DB2-1DD8263EC412}" dt="2020-04-29T10:09:17.398" v="551"/>
          <ac:spMkLst>
            <pc:docMk/>
            <pc:sldMk cId="3790239010" sldId="271"/>
            <ac:spMk id="2" creationId="{31EEFA8E-B1CD-4C9A-8002-344F6571B60F}"/>
          </ac:spMkLst>
        </pc:spChg>
        <pc:spChg chg="mod">
          <ac:chgData name="Małgorzata Jankowska" userId="9c197fbe66e9daf6" providerId="Windows Live" clId="Web-{F48A5495-29D9-4D3F-9DB2-1DD8263EC412}" dt="2020-04-29T10:09:29.258" v="556" actId="20577"/>
          <ac:spMkLst>
            <pc:docMk/>
            <pc:sldMk cId="3790239010" sldId="271"/>
            <ac:spMk id="3" creationId="{88332D4E-9ED6-4104-B6F9-E1400C3E19B3}"/>
          </ac:spMkLst>
        </pc:spChg>
      </pc:sldChg>
      <pc:sldChg chg="addSp delSp modSp new mod setBg">
        <pc:chgData name="Małgorzata Jankowska" userId="9c197fbe66e9daf6" providerId="Windows Live" clId="Web-{F48A5495-29D9-4D3F-9DB2-1DD8263EC412}" dt="2020-04-29T10:12:48.454" v="584" actId="1076"/>
        <pc:sldMkLst>
          <pc:docMk/>
          <pc:sldMk cId="1069818484" sldId="272"/>
        </pc:sldMkLst>
        <pc:spChg chg="del mod ord">
          <ac:chgData name="Małgorzata Jankowska" userId="9c197fbe66e9daf6" providerId="Windows Live" clId="Web-{F48A5495-29D9-4D3F-9DB2-1DD8263EC412}" dt="2020-04-29T10:12:09.265" v="571"/>
          <ac:spMkLst>
            <pc:docMk/>
            <pc:sldMk cId="1069818484" sldId="272"/>
            <ac:spMk id="2" creationId="{372DA8FE-38A1-48E6-AD4B-04B92340E07F}"/>
          </ac:spMkLst>
        </pc:spChg>
        <pc:spChg chg="del">
          <ac:chgData name="Małgorzata Jankowska" userId="9c197fbe66e9daf6" providerId="Windows Live" clId="Web-{F48A5495-29D9-4D3F-9DB2-1DD8263EC412}" dt="2020-04-29T10:11:01.168" v="559"/>
          <ac:spMkLst>
            <pc:docMk/>
            <pc:sldMk cId="1069818484" sldId="272"/>
            <ac:spMk id="3" creationId="{31C121C7-1BE0-450F-9880-ABA8946937C2}"/>
          </ac:spMkLst>
        </pc:spChg>
        <pc:spChg chg="add del">
          <ac:chgData name="Małgorzata Jankowska" userId="9c197fbe66e9daf6" providerId="Windows Live" clId="Web-{F48A5495-29D9-4D3F-9DB2-1DD8263EC412}" dt="2020-04-29T10:11:34.482" v="563"/>
          <ac:spMkLst>
            <pc:docMk/>
            <pc:sldMk cId="1069818484" sldId="272"/>
            <ac:spMk id="6" creationId="{D5851415-CF4E-4C41-9E36-04E444B517EB}"/>
          </ac:spMkLst>
        </pc:spChg>
        <pc:spChg chg="add del">
          <ac:chgData name="Małgorzata Jankowska" userId="9c197fbe66e9daf6" providerId="Windows Live" clId="Web-{F48A5495-29D9-4D3F-9DB2-1DD8263EC412}" dt="2020-04-29T10:11:34.482" v="563"/>
          <ac:spMkLst>
            <pc:docMk/>
            <pc:sldMk cId="1069818484" sldId="272"/>
            <ac:spMk id="7" creationId="{3EA2D33E-BAA2-467B-80B0-8887D9A99FBE}"/>
          </ac:spMkLst>
        </pc:spChg>
        <pc:spChg chg="add del">
          <ac:chgData name="Małgorzata Jankowska" userId="9c197fbe66e9daf6" providerId="Windows Live" clId="Web-{F48A5495-29D9-4D3F-9DB2-1DD8263EC412}" dt="2020-04-29T10:11:31.404" v="561"/>
          <ac:spMkLst>
            <pc:docMk/>
            <pc:sldMk cId="1069818484" sldId="272"/>
            <ac:spMk id="8" creationId="{9D5E5C4B-6F18-433B-9AFF-5D910D3290D7}"/>
          </ac:spMkLst>
        </pc:spChg>
        <pc:spChg chg="add del">
          <ac:chgData name="Małgorzata Jankowska" userId="9c197fbe66e9daf6" providerId="Windows Live" clId="Web-{F48A5495-29D9-4D3F-9DB2-1DD8263EC412}" dt="2020-04-29T10:11:34.482" v="563"/>
          <ac:spMkLst>
            <pc:docMk/>
            <pc:sldMk cId="1069818484" sldId="272"/>
            <ac:spMk id="9" creationId="{DBD3A931-D17B-4368-86C4-F3817C80ABCB}"/>
          </ac:spMkLst>
        </pc:spChg>
        <pc:spChg chg="add del">
          <ac:chgData name="Małgorzata Jankowska" userId="9c197fbe66e9daf6" providerId="Windows Live" clId="Web-{F48A5495-29D9-4D3F-9DB2-1DD8263EC412}" dt="2020-04-29T10:11:39.060" v="565"/>
          <ac:spMkLst>
            <pc:docMk/>
            <pc:sldMk cId="1069818484" sldId="272"/>
            <ac:spMk id="10" creationId="{BDFE30F4-8284-432A-B7D0-0FAA2FDA8D5A}"/>
          </ac:spMkLst>
        </pc:spChg>
        <pc:spChg chg="add del">
          <ac:chgData name="Małgorzata Jankowska" userId="9c197fbe66e9daf6" providerId="Windows Live" clId="Web-{F48A5495-29D9-4D3F-9DB2-1DD8263EC412}" dt="2020-04-29T10:11:31.404" v="561"/>
          <ac:spMkLst>
            <pc:docMk/>
            <pc:sldMk cId="1069818484" sldId="272"/>
            <ac:spMk id="11" creationId="{0BBB6B01-5B73-410C-B70E-8CF2FA470D11}"/>
          </ac:spMkLst>
        </pc:spChg>
        <pc:spChg chg="add del">
          <ac:chgData name="Małgorzata Jankowska" userId="9c197fbe66e9daf6" providerId="Windows Live" clId="Web-{F48A5495-29D9-4D3F-9DB2-1DD8263EC412}" dt="2020-04-29T10:11:39.060" v="565"/>
          <ac:spMkLst>
            <pc:docMk/>
            <pc:sldMk cId="1069818484" sldId="272"/>
            <ac:spMk id="12" creationId="{665B1316-0644-4A3C-A4B2-CE6B0C43CBFD}"/>
          </ac:spMkLst>
        </pc:spChg>
        <pc:spChg chg="add del">
          <ac:chgData name="Małgorzata Jankowska" userId="9c197fbe66e9daf6" providerId="Windows Live" clId="Web-{F48A5495-29D9-4D3F-9DB2-1DD8263EC412}" dt="2020-04-29T10:11:31.404" v="561"/>
          <ac:spMkLst>
            <pc:docMk/>
            <pc:sldMk cId="1069818484" sldId="272"/>
            <ac:spMk id="13" creationId="{8712F587-12D0-435C-8E3F-F44C36EE71B8}"/>
          </ac:spMkLst>
        </pc:spChg>
        <pc:spChg chg="add del">
          <ac:chgData name="Małgorzata Jankowska" userId="9c197fbe66e9daf6" providerId="Windows Live" clId="Web-{F48A5495-29D9-4D3F-9DB2-1DD8263EC412}" dt="2020-04-29T10:11:39.060" v="565"/>
          <ac:spMkLst>
            <pc:docMk/>
            <pc:sldMk cId="1069818484" sldId="272"/>
            <ac:spMk id="14" creationId="{D5E3F933-FC69-4374-A35F-CF40365370FB}"/>
          </ac:spMkLst>
        </pc:spChg>
        <pc:spChg chg="add del">
          <ac:chgData name="Małgorzata Jankowska" userId="9c197fbe66e9daf6" providerId="Windows Live" clId="Web-{F48A5495-29D9-4D3F-9DB2-1DD8263EC412}" dt="2020-04-29T10:11:34.482" v="563"/>
          <ac:spMkLst>
            <pc:docMk/>
            <pc:sldMk cId="1069818484" sldId="272"/>
            <ac:spMk id="15" creationId="{4B516B89-DEA0-4832-8C56-F048168DAD88}"/>
          </ac:spMkLst>
        </pc:spChg>
        <pc:spChg chg="add del">
          <ac:chgData name="Małgorzata Jankowska" userId="9c197fbe66e9daf6" providerId="Windows Live" clId="Web-{F48A5495-29D9-4D3F-9DB2-1DD8263EC412}" dt="2020-04-29T10:11:51.733" v="567"/>
          <ac:spMkLst>
            <pc:docMk/>
            <pc:sldMk cId="1069818484" sldId="272"/>
            <ac:spMk id="16" creationId="{25397171-E233-4F26-9A8C-29C436537DC4}"/>
          </ac:spMkLst>
        </pc:spChg>
        <pc:spChg chg="add del">
          <ac:chgData name="Małgorzata Jankowska" userId="9c197fbe66e9daf6" providerId="Windows Live" clId="Web-{F48A5495-29D9-4D3F-9DB2-1DD8263EC412}" dt="2020-04-29T10:11:34.482" v="563"/>
          <ac:spMkLst>
            <pc:docMk/>
            <pc:sldMk cId="1069818484" sldId="272"/>
            <ac:spMk id="17" creationId="{6067C508-2065-42E3-98D2-F3A9B8339BA0}"/>
          </ac:spMkLst>
        </pc:spChg>
        <pc:spChg chg="add del">
          <ac:chgData name="Małgorzata Jankowska" userId="9c197fbe66e9daf6" providerId="Windows Live" clId="Web-{F48A5495-29D9-4D3F-9DB2-1DD8263EC412}" dt="2020-04-29T10:11:51.733" v="567"/>
          <ac:spMkLst>
            <pc:docMk/>
            <pc:sldMk cId="1069818484" sldId="272"/>
            <ac:spMk id="18" creationId="{EA830B9C-C9EB-4D80-9552-AE9DE30758C9}"/>
          </ac:spMkLst>
        </pc:spChg>
        <pc:spChg chg="add del">
          <ac:chgData name="Małgorzata Jankowska" userId="9c197fbe66e9daf6" providerId="Windows Live" clId="Web-{F48A5495-29D9-4D3F-9DB2-1DD8263EC412}" dt="2020-04-29T10:11:51.733" v="567"/>
          <ac:spMkLst>
            <pc:docMk/>
            <pc:sldMk cId="1069818484" sldId="272"/>
            <ac:spMk id="19" creationId="{579B5651-EB7C-4DB5-BBEF-CB79E2A0153C}"/>
          </ac:spMkLst>
        </pc:spChg>
        <pc:spChg chg="add del">
          <ac:chgData name="Małgorzata Jankowska" userId="9c197fbe66e9daf6" providerId="Windows Live" clId="Web-{F48A5495-29D9-4D3F-9DB2-1DD8263EC412}" dt="2020-04-29T10:12:04.093" v="569"/>
          <ac:spMkLst>
            <pc:docMk/>
            <pc:sldMk cId="1069818484" sldId="272"/>
            <ac:spMk id="20" creationId="{D9B9129D-0CAD-4AB3-A8D4-F3F826D02C04}"/>
          </ac:spMkLst>
        </pc:spChg>
        <pc:spChg chg="add">
          <ac:chgData name="Małgorzata Jankowska" userId="9c197fbe66e9daf6" providerId="Windows Live" clId="Web-{F48A5495-29D9-4D3F-9DB2-1DD8263EC412}" dt="2020-04-29T10:12:04.093" v="570"/>
          <ac:spMkLst>
            <pc:docMk/>
            <pc:sldMk cId="1069818484" sldId="272"/>
            <ac:spMk id="21" creationId="{25397171-E233-4F26-9A8C-29C436537DC4}"/>
          </ac:spMkLst>
        </pc:spChg>
        <pc:spChg chg="add">
          <ac:chgData name="Małgorzata Jankowska" userId="9c197fbe66e9daf6" providerId="Windows Live" clId="Web-{F48A5495-29D9-4D3F-9DB2-1DD8263EC412}" dt="2020-04-29T10:12:04.093" v="570"/>
          <ac:spMkLst>
            <pc:docMk/>
            <pc:sldMk cId="1069818484" sldId="272"/>
            <ac:spMk id="22" creationId="{EA830B9C-C9EB-4D80-9552-AE9DE30758C9}"/>
          </ac:spMkLst>
        </pc:spChg>
        <pc:spChg chg="add mod">
          <ac:chgData name="Małgorzata Jankowska" userId="9c197fbe66e9daf6" providerId="Windows Live" clId="Web-{F48A5495-29D9-4D3F-9DB2-1DD8263EC412}" dt="2020-04-29T10:12:48.454" v="584" actId="1076"/>
          <ac:spMkLst>
            <pc:docMk/>
            <pc:sldMk cId="1069818484" sldId="272"/>
            <ac:spMk id="23" creationId="{579B5651-EB7C-4DB5-BBEF-CB79E2A0153C}"/>
          </ac:spMkLst>
        </pc:spChg>
        <pc:picChg chg="add mod ord">
          <ac:chgData name="Małgorzata Jankowska" userId="9c197fbe66e9daf6" providerId="Windows Live" clId="Web-{F48A5495-29D9-4D3F-9DB2-1DD8263EC412}" dt="2020-04-29T10:12:04.093" v="570"/>
          <ac:picMkLst>
            <pc:docMk/>
            <pc:sldMk cId="1069818484" sldId="272"/>
            <ac:picMk id="4" creationId="{4762227F-F8F5-4BA2-ADDE-CD6675EFEA09}"/>
          </ac:picMkLst>
        </pc:picChg>
      </pc:sldChg>
      <pc:sldChg chg="modSp new">
        <pc:chgData name="Małgorzata Jankowska" userId="9c197fbe66e9daf6" providerId="Windows Live" clId="Web-{F48A5495-29D9-4D3F-9DB2-1DD8263EC412}" dt="2020-04-29T10:24:37.999" v="786" actId="20577"/>
        <pc:sldMkLst>
          <pc:docMk/>
          <pc:sldMk cId="3295991022" sldId="273"/>
        </pc:sldMkLst>
        <pc:spChg chg="mod">
          <ac:chgData name="Małgorzata Jankowska" userId="9c197fbe66e9daf6" providerId="Windows Live" clId="Web-{F48A5495-29D9-4D3F-9DB2-1DD8263EC412}" dt="2020-04-29T10:24:37.999" v="786" actId="20577"/>
          <ac:spMkLst>
            <pc:docMk/>
            <pc:sldMk cId="3295991022" sldId="273"/>
            <ac:spMk id="2" creationId="{5684263C-3635-4167-82C1-6218BC062DF6}"/>
          </ac:spMkLst>
        </pc:spChg>
      </pc:sldChg>
      <pc:sldMasterChg chg="del delSldLayout">
        <pc:chgData name="Małgorzata Jankowska" userId="9c197fbe66e9daf6" providerId="Windows Live" clId="Web-{F48A5495-29D9-4D3F-9DB2-1DD8263EC412}" dt="2020-04-29T09:13:12.118" v="124"/>
        <pc:sldMasterMkLst>
          <pc:docMk/>
          <pc:sldMasterMk cId="3926633689" sldId="2147483648"/>
        </pc:sldMasterMkLst>
        <pc:sldLayoutChg chg="del">
          <pc:chgData name="Małgorzata Jankowska" userId="9c197fbe66e9daf6" providerId="Windows Live" clId="Web-{F48A5495-29D9-4D3F-9DB2-1DD8263EC412}" dt="2020-04-29T09:13:12.118" v="124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Małgorzata Jankowska" userId="9c197fbe66e9daf6" providerId="Windows Live" clId="Web-{F48A5495-29D9-4D3F-9DB2-1DD8263EC412}" dt="2020-04-29T09:13:12.118" v="124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Małgorzata Jankowska" userId="9c197fbe66e9daf6" providerId="Windows Live" clId="Web-{F48A5495-29D9-4D3F-9DB2-1DD8263EC412}" dt="2020-04-29T09:13:12.118" v="124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Małgorzata Jankowska" userId="9c197fbe66e9daf6" providerId="Windows Live" clId="Web-{F48A5495-29D9-4D3F-9DB2-1DD8263EC412}" dt="2020-04-29T09:13:12.118" v="124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Małgorzata Jankowska" userId="9c197fbe66e9daf6" providerId="Windows Live" clId="Web-{F48A5495-29D9-4D3F-9DB2-1DD8263EC412}" dt="2020-04-29T09:13:12.118" v="124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Małgorzata Jankowska" userId="9c197fbe66e9daf6" providerId="Windows Live" clId="Web-{F48A5495-29D9-4D3F-9DB2-1DD8263EC412}" dt="2020-04-29T09:13:12.118" v="124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Małgorzata Jankowska" userId="9c197fbe66e9daf6" providerId="Windows Live" clId="Web-{F48A5495-29D9-4D3F-9DB2-1DD8263EC412}" dt="2020-04-29T09:13:12.118" v="124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Małgorzata Jankowska" userId="9c197fbe66e9daf6" providerId="Windows Live" clId="Web-{F48A5495-29D9-4D3F-9DB2-1DD8263EC412}" dt="2020-04-29T09:13:12.118" v="124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Małgorzata Jankowska" userId="9c197fbe66e9daf6" providerId="Windows Live" clId="Web-{F48A5495-29D9-4D3F-9DB2-1DD8263EC412}" dt="2020-04-29T09:13:12.118" v="124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Małgorzata Jankowska" userId="9c197fbe66e9daf6" providerId="Windows Live" clId="Web-{F48A5495-29D9-4D3F-9DB2-1DD8263EC412}" dt="2020-04-29T09:13:12.118" v="124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Małgorzata Jankowska" userId="9c197fbe66e9daf6" providerId="Windows Live" clId="Web-{F48A5495-29D9-4D3F-9DB2-1DD8263EC412}" dt="2020-04-29T09:13:12.118" v="124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13:50.962" v="127"/>
        <pc:sldMasterMkLst>
          <pc:docMk/>
          <pc:sldMasterMk cId="4180735695" sldId="2147483660"/>
        </pc:sldMasterMkLst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3485211064" sldId="214748366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3123361718" sldId="214748366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2553617597" sldId="214748366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3408503312" sldId="214748366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1625226725" sldId="214748366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2874765611" sldId="214748366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1142536801" sldId="214748366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3513764516" sldId="214748366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1389260491" sldId="214748366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4137725918" sldId="214748367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2147319629" sldId="214748367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3130873544" sldId="214748367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1686940269" sldId="214748367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3518030796" sldId="214748367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160732275" sldId="214748367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2008564085" sldId="214748367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0.962" v="127"/>
          <pc:sldLayoutMkLst>
            <pc:docMk/>
            <pc:sldMasterMk cId="4180735695" sldId="2147483660"/>
            <pc:sldLayoutMk cId="3313082743" sldId="2147483677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13:58.197" v="128"/>
        <pc:sldMasterMkLst>
          <pc:docMk/>
          <pc:sldMasterMk cId="4012625486" sldId="2147483678"/>
        </pc:sldMasterMkLst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3632581581" sldId="214748367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3233487635" sldId="214748368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3096840433" sldId="214748368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3794420976" sldId="214748368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2119122536" sldId="214748368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2927243037" sldId="214748368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269940008" sldId="214748368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1884760401" sldId="214748368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2116040368" sldId="214748368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990685599" sldId="214748368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2633101475" sldId="214748368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764090722" sldId="214748369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277527808" sldId="214748369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3921384945" sldId="214748369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289395588" sldId="214748369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2900871421" sldId="214748369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3:58.197" v="128"/>
          <pc:sldLayoutMkLst>
            <pc:docMk/>
            <pc:sldMasterMk cId="4012625486" sldId="2147483678"/>
            <pc:sldLayoutMk cId="1051735954" sldId="2147483695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14:04.947" v="129"/>
        <pc:sldMasterMkLst>
          <pc:docMk/>
          <pc:sldMasterMk cId="664113549" sldId="2147483696"/>
        </pc:sldMasterMkLst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250934172" sldId="214748369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2612003087" sldId="214748369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2159403204" sldId="214748369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1868128789" sldId="214748370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1332008945" sldId="214748370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916815019" sldId="214748370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4112501458" sldId="214748370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3884332987" sldId="214748370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2822589498" sldId="214748370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2969428258" sldId="214748370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1277505584" sldId="214748370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283768648" sldId="214748370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3938772040" sldId="214748370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597649960" sldId="214748371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93866719" sldId="214748371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2605689257" sldId="214748371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04.947" v="129"/>
          <pc:sldLayoutMkLst>
            <pc:docMk/>
            <pc:sldMasterMk cId="664113549" sldId="2147483696"/>
            <pc:sldLayoutMk cId="3792566553" sldId="2147483713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14:13.073" v="130"/>
        <pc:sldMasterMkLst>
          <pc:docMk/>
          <pc:sldMasterMk cId="42717109" sldId="2147483714"/>
        </pc:sldMasterMkLst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671599621" sldId="214748371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589643324" sldId="214748371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3860676748" sldId="214748371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2187257116" sldId="214748371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3986574642" sldId="214748371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2317707663" sldId="214748372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379302456" sldId="214748372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4266672506" sldId="214748372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375723606" sldId="214748372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2176772683" sldId="214748372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2977774616" sldId="214748372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777977696" sldId="214748372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1709513115" sldId="214748372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3494742314" sldId="214748372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370256444" sldId="214748372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1299345840" sldId="214748373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13.073" v="130"/>
          <pc:sldLayoutMkLst>
            <pc:docMk/>
            <pc:sldMasterMk cId="42717109" sldId="2147483714"/>
            <pc:sldLayoutMk cId="1399063650" sldId="2147483731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14:21.057" v="131"/>
        <pc:sldMasterMkLst>
          <pc:docMk/>
          <pc:sldMasterMk cId="3281696571" sldId="2147483732"/>
        </pc:sldMasterMkLst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984889590" sldId="214748373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3368562724" sldId="214748373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3565207824" sldId="214748373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1696826408" sldId="214748373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1805242172" sldId="214748373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2251545503" sldId="214748373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4132681452" sldId="214748373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3959131915" sldId="214748374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746032014" sldId="214748374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2187840915" sldId="214748374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3945088621" sldId="214748374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2443051623" sldId="214748374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2580218611" sldId="214748374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3373605006" sldId="214748374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2986974648" sldId="214748374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279001073" sldId="214748374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4:21.057" v="131"/>
          <pc:sldLayoutMkLst>
            <pc:docMk/>
            <pc:sldMasterMk cId="3281696571" sldId="2147483732"/>
            <pc:sldLayoutMk cId="2402750726" sldId="2147483749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19:42.758" v="160"/>
        <pc:sldMasterMkLst>
          <pc:docMk/>
          <pc:sldMasterMk cId="3479545045" sldId="2147483750"/>
        </pc:sldMasterMkLst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1097176350" sldId="214748375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1212711816" sldId="214748375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3078814231" sldId="214748375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1457464459" sldId="214748375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1861951352" sldId="214748375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2704531784" sldId="214748375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2163776556" sldId="214748375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1659615581" sldId="214748375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3499334921" sldId="214748375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2881411398" sldId="214748376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1997023465" sldId="214748376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2475102075" sldId="214748376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1800775670" sldId="214748376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2794775713" sldId="214748376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623750698" sldId="214748376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788510052" sldId="214748376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19:42.758" v="160"/>
          <pc:sldLayoutMkLst>
            <pc:docMk/>
            <pc:sldMasterMk cId="3479545045" sldId="2147483750"/>
            <pc:sldLayoutMk cId="2947961981" sldId="2147483767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0:10.822" v="161"/>
        <pc:sldMasterMkLst>
          <pc:docMk/>
          <pc:sldMasterMk cId="2634953748" sldId="2147483768"/>
        </pc:sldMasterMkLst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1684958711" sldId="214748376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1550346798" sldId="214748377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1084732364" sldId="214748377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2228982066" sldId="214748377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349904950" sldId="214748377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4080475538" sldId="214748377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3493254369" sldId="214748377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2005883484" sldId="214748377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670241698" sldId="214748377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3225924960" sldId="214748377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2791205724" sldId="214748377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3242077193" sldId="214748378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3588661670" sldId="214748378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2644891785" sldId="214748378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618202650" sldId="214748378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3877246127" sldId="214748378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10.822" v="161"/>
          <pc:sldLayoutMkLst>
            <pc:docMk/>
            <pc:sldMasterMk cId="2634953748" sldId="2147483768"/>
            <pc:sldLayoutMk cId="2353577904" sldId="2147483785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0:20.744" v="162"/>
        <pc:sldMasterMkLst>
          <pc:docMk/>
          <pc:sldMasterMk cId="726119892" sldId="2147483786"/>
        </pc:sldMasterMkLst>
        <pc:sldLayoutChg chg="add del mod replId">
          <pc:chgData name="Małgorzata Jankowska" userId="9c197fbe66e9daf6" providerId="Windows Live" clId="Web-{F48A5495-29D9-4D3F-9DB2-1DD8263EC412}" dt="2020-04-29T09:20:20.744" v="162"/>
          <pc:sldLayoutMkLst>
            <pc:docMk/>
            <pc:sldMasterMk cId="726119892" sldId="2147483786"/>
            <pc:sldLayoutMk cId="2165584969" sldId="214748378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0.744" v="162"/>
          <pc:sldLayoutMkLst>
            <pc:docMk/>
            <pc:sldMasterMk cId="726119892" sldId="2147483786"/>
            <pc:sldLayoutMk cId="2200545761" sldId="214748378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0.744" v="162"/>
          <pc:sldLayoutMkLst>
            <pc:docMk/>
            <pc:sldMasterMk cId="726119892" sldId="2147483786"/>
            <pc:sldLayoutMk cId="4013922594" sldId="214748378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0.744" v="162"/>
          <pc:sldLayoutMkLst>
            <pc:docMk/>
            <pc:sldMasterMk cId="726119892" sldId="2147483786"/>
            <pc:sldLayoutMk cId="2566044014" sldId="214748379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0.744" v="162"/>
          <pc:sldLayoutMkLst>
            <pc:docMk/>
            <pc:sldMasterMk cId="726119892" sldId="2147483786"/>
            <pc:sldLayoutMk cId="2768926876" sldId="214748379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0.744" v="162"/>
          <pc:sldLayoutMkLst>
            <pc:docMk/>
            <pc:sldMasterMk cId="726119892" sldId="2147483786"/>
            <pc:sldLayoutMk cId="3152680846" sldId="214748379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0.744" v="162"/>
          <pc:sldLayoutMkLst>
            <pc:docMk/>
            <pc:sldMasterMk cId="726119892" sldId="2147483786"/>
            <pc:sldLayoutMk cId="2140755597" sldId="214748379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0.744" v="162"/>
          <pc:sldLayoutMkLst>
            <pc:docMk/>
            <pc:sldMasterMk cId="726119892" sldId="2147483786"/>
            <pc:sldLayoutMk cId="888647621" sldId="214748379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0.744" v="162"/>
          <pc:sldLayoutMkLst>
            <pc:docMk/>
            <pc:sldMasterMk cId="726119892" sldId="2147483786"/>
            <pc:sldLayoutMk cId="4272548926" sldId="214748379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0.744" v="162"/>
          <pc:sldLayoutMkLst>
            <pc:docMk/>
            <pc:sldMasterMk cId="726119892" sldId="2147483786"/>
            <pc:sldLayoutMk cId="860792526" sldId="214748379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0.744" v="162"/>
          <pc:sldLayoutMkLst>
            <pc:docMk/>
            <pc:sldMasterMk cId="726119892" sldId="2147483786"/>
            <pc:sldLayoutMk cId="847158620" sldId="2147483797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0:29.338" v="163"/>
        <pc:sldMasterMkLst>
          <pc:docMk/>
          <pc:sldMasterMk cId="875424333" sldId="2147483798"/>
        </pc:sldMasterMkLst>
        <pc:sldLayoutChg chg="add del mod replId">
          <pc:chgData name="Małgorzata Jankowska" userId="9c197fbe66e9daf6" providerId="Windows Live" clId="Web-{F48A5495-29D9-4D3F-9DB2-1DD8263EC412}" dt="2020-04-29T09:20:29.338" v="163"/>
          <pc:sldLayoutMkLst>
            <pc:docMk/>
            <pc:sldMasterMk cId="875424333" sldId="2147483798"/>
            <pc:sldLayoutMk cId="2800495737" sldId="214748379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9.338" v="163"/>
          <pc:sldLayoutMkLst>
            <pc:docMk/>
            <pc:sldMasterMk cId="875424333" sldId="2147483798"/>
            <pc:sldLayoutMk cId="1244212730" sldId="214748380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9.338" v="163"/>
          <pc:sldLayoutMkLst>
            <pc:docMk/>
            <pc:sldMasterMk cId="875424333" sldId="2147483798"/>
            <pc:sldLayoutMk cId="4113479146" sldId="214748380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9.338" v="163"/>
          <pc:sldLayoutMkLst>
            <pc:docMk/>
            <pc:sldMasterMk cId="875424333" sldId="2147483798"/>
            <pc:sldLayoutMk cId="1551034516" sldId="214748380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9.338" v="163"/>
          <pc:sldLayoutMkLst>
            <pc:docMk/>
            <pc:sldMasterMk cId="875424333" sldId="2147483798"/>
            <pc:sldLayoutMk cId="2577409125" sldId="214748380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9.338" v="163"/>
          <pc:sldLayoutMkLst>
            <pc:docMk/>
            <pc:sldMasterMk cId="875424333" sldId="2147483798"/>
            <pc:sldLayoutMk cId="1497333444" sldId="214748380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9.338" v="163"/>
          <pc:sldLayoutMkLst>
            <pc:docMk/>
            <pc:sldMasterMk cId="875424333" sldId="2147483798"/>
            <pc:sldLayoutMk cId="1922025650" sldId="214748380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9.338" v="163"/>
          <pc:sldLayoutMkLst>
            <pc:docMk/>
            <pc:sldMasterMk cId="875424333" sldId="2147483798"/>
            <pc:sldLayoutMk cId="1168199909" sldId="214748380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9.338" v="163"/>
          <pc:sldLayoutMkLst>
            <pc:docMk/>
            <pc:sldMasterMk cId="875424333" sldId="2147483798"/>
            <pc:sldLayoutMk cId="1625837968" sldId="214748380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9.338" v="163"/>
          <pc:sldLayoutMkLst>
            <pc:docMk/>
            <pc:sldMasterMk cId="875424333" sldId="2147483798"/>
            <pc:sldLayoutMk cId="3977392068" sldId="214748380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29.338" v="163"/>
          <pc:sldLayoutMkLst>
            <pc:docMk/>
            <pc:sldMasterMk cId="875424333" sldId="2147483798"/>
            <pc:sldLayoutMk cId="2263523996" sldId="2147483809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0:41.730" v="164"/>
        <pc:sldMasterMkLst>
          <pc:docMk/>
          <pc:sldMasterMk cId="514021819" sldId="2147483810"/>
        </pc:sldMasterMkLst>
        <pc:sldLayoutChg chg="add del mod replId">
          <pc:chgData name="Małgorzata Jankowska" userId="9c197fbe66e9daf6" providerId="Windows Live" clId="Web-{F48A5495-29D9-4D3F-9DB2-1DD8263EC412}" dt="2020-04-29T09:20:41.730" v="164"/>
          <pc:sldLayoutMkLst>
            <pc:docMk/>
            <pc:sldMasterMk cId="514021819" sldId="2147483810"/>
            <pc:sldLayoutMk cId="78230236" sldId="214748381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41.730" v="164"/>
          <pc:sldLayoutMkLst>
            <pc:docMk/>
            <pc:sldMasterMk cId="514021819" sldId="2147483810"/>
            <pc:sldLayoutMk cId="1950039223" sldId="214748381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41.730" v="164"/>
          <pc:sldLayoutMkLst>
            <pc:docMk/>
            <pc:sldMasterMk cId="514021819" sldId="2147483810"/>
            <pc:sldLayoutMk cId="3471912069" sldId="214748381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41.730" v="164"/>
          <pc:sldLayoutMkLst>
            <pc:docMk/>
            <pc:sldMasterMk cId="514021819" sldId="2147483810"/>
            <pc:sldLayoutMk cId="2888984017" sldId="214748381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41.730" v="164"/>
          <pc:sldLayoutMkLst>
            <pc:docMk/>
            <pc:sldMasterMk cId="514021819" sldId="2147483810"/>
            <pc:sldLayoutMk cId="1461095447" sldId="214748381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41.730" v="164"/>
          <pc:sldLayoutMkLst>
            <pc:docMk/>
            <pc:sldMasterMk cId="514021819" sldId="2147483810"/>
            <pc:sldLayoutMk cId="2299106975" sldId="214748381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41.730" v="164"/>
          <pc:sldLayoutMkLst>
            <pc:docMk/>
            <pc:sldMasterMk cId="514021819" sldId="2147483810"/>
            <pc:sldLayoutMk cId="2322963115" sldId="214748381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41.730" v="164"/>
          <pc:sldLayoutMkLst>
            <pc:docMk/>
            <pc:sldMasterMk cId="514021819" sldId="2147483810"/>
            <pc:sldLayoutMk cId="3144969051" sldId="214748381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41.730" v="164"/>
          <pc:sldLayoutMkLst>
            <pc:docMk/>
            <pc:sldMasterMk cId="514021819" sldId="2147483810"/>
            <pc:sldLayoutMk cId="236528129" sldId="214748381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41.730" v="164"/>
          <pc:sldLayoutMkLst>
            <pc:docMk/>
            <pc:sldMasterMk cId="514021819" sldId="2147483810"/>
            <pc:sldLayoutMk cId="133737523" sldId="214748382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41.730" v="164"/>
          <pc:sldLayoutMkLst>
            <pc:docMk/>
            <pc:sldMasterMk cId="514021819" sldId="2147483810"/>
            <pc:sldLayoutMk cId="3511875573" sldId="2147483821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0:50.714" v="165"/>
        <pc:sldMasterMkLst>
          <pc:docMk/>
          <pc:sldMasterMk cId="569526786" sldId="2147483822"/>
        </pc:sldMasterMkLst>
        <pc:sldLayoutChg chg="add del mod replId">
          <pc:chgData name="Małgorzata Jankowska" userId="9c197fbe66e9daf6" providerId="Windows Live" clId="Web-{F48A5495-29D9-4D3F-9DB2-1DD8263EC412}" dt="2020-04-29T09:20:50.714" v="165"/>
          <pc:sldLayoutMkLst>
            <pc:docMk/>
            <pc:sldMasterMk cId="569526786" sldId="2147483822"/>
            <pc:sldLayoutMk cId="3463784238" sldId="214748382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0.714" v="165"/>
          <pc:sldLayoutMkLst>
            <pc:docMk/>
            <pc:sldMasterMk cId="569526786" sldId="2147483822"/>
            <pc:sldLayoutMk cId="4154400029" sldId="214748382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0.714" v="165"/>
          <pc:sldLayoutMkLst>
            <pc:docMk/>
            <pc:sldMasterMk cId="569526786" sldId="2147483822"/>
            <pc:sldLayoutMk cId="1721415290" sldId="214748382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0.714" v="165"/>
          <pc:sldLayoutMkLst>
            <pc:docMk/>
            <pc:sldMasterMk cId="569526786" sldId="2147483822"/>
            <pc:sldLayoutMk cId="1440218989" sldId="214748382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0.714" v="165"/>
          <pc:sldLayoutMkLst>
            <pc:docMk/>
            <pc:sldMasterMk cId="569526786" sldId="2147483822"/>
            <pc:sldLayoutMk cId="2882891248" sldId="214748382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0.714" v="165"/>
          <pc:sldLayoutMkLst>
            <pc:docMk/>
            <pc:sldMasterMk cId="569526786" sldId="2147483822"/>
            <pc:sldLayoutMk cId="4042942975" sldId="214748382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0.714" v="165"/>
          <pc:sldLayoutMkLst>
            <pc:docMk/>
            <pc:sldMasterMk cId="569526786" sldId="2147483822"/>
            <pc:sldLayoutMk cId="3590360279" sldId="214748382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0.714" v="165"/>
          <pc:sldLayoutMkLst>
            <pc:docMk/>
            <pc:sldMasterMk cId="569526786" sldId="2147483822"/>
            <pc:sldLayoutMk cId="1041580330" sldId="214748383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0.714" v="165"/>
          <pc:sldLayoutMkLst>
            <pc:docMk/>
            <pc:sldMasterMk cId="569526786" sldId="2147483822"/>
            <pc:sldLayoutMk cId="3297377203" sldId="214748383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0.714" v="165"/>
          <pc:sldLayoutMkLst>
            <pc:docMk/>
            <pc:sldMasterMk cId="569526786" sldId="2147483822"/>
            <pc:sldLayoutMk cId="3554901360" sldId="214748383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0.714" v="165"/>
          <pc:sldLayoutMkLst>
            <pc:docMk/>
            <pc:sldMasterMk cId="569526786" sldId="2147483822"/>
            <pc:sldLayoutMk cId="2543007611" sldId="2147483833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0:55.918" v="166"/>
        <pc:sldMasterMkLst>
          <pc:docMk/>
          <pc:sldMasterMk cId="3187339008" sldId="2147483834"/>
        </pc:sldMasterMkLst>
        <pc:sldLayoutChg chg="add del mod replId">
          <pc:chgData name="Małgorzata Jankowska" userId="9c197fbe66e9daf6" providerId="Windows Live" clId="Web-{F48A5495-29D9-4D3F-9DB2-1DD8263EC412}" dt="2020-04-29T09:20:55.918" v="166"/>
          <pc:sldLayoutMkLst>
            <pc:docMk/>
            <pc:sldMasterMk cId="3187339008" sldId="2147483834"/>
            <pc:sldLayoutMk cId="3511874883" sldId="214748383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5.918" v="166"/>
          <pc:sldLayoutMkLst>
            <pc:docMk/>
            <pc:sldMasterMk cId="3187339008" sldId="2147483834"/>
            <pc:sldLayoutMk cId="3405824585" sldId="214748383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5.918" v="166"/>
          <pc:sldLayoutMkLst>
            <pc:docMk/>
            <pc:sldMasterMk cId="3187339008" sldId="2147483834"/>
            <pc:sldLayoutMk cId="2232300275" sldId="214748383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5.918" v="166"/>
          <pc:sldLayoutMkLst>
            <pc:docMk/>
            <pc:sldMasterMk cId="3187339008" sldId="2147483834"/>
            <pc:sldLayoutMk cId="2785181430" sldId="214748383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5.918" v="166"/>
          <pc:sldLayoutMkLst>
            <pc:docMk/>
            <pc:sldMasterMk cId="3187339008" sldId="2147483834"/>
            <pc:sldLayoutMk cId="4068969733" sldId="214748383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5.918" v="166"/>
          <pc:sldLayoutMkLst>
            <pc:docMk/>
            <pc:sldMasterMk cId="3187339008" sldId="2147483834"/>
            <pc:sldLayoutMk cId="3953211896" sldId="214748384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5.918" v="166"/>
          <pc:sldLayoutMkLst>
            <pc:docMk/>
            <pc:sldMasterMk cId="3187339008" sldId="2147483834"/>
            <pc:sldLayoutMk cId="2429814560" sldId="214748384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5.918" v="166"/>
          <pc:sldLayoutMkLst>
            <pc:docMk/>
            <pc:sldMasterMk cId="3187339008" sldId="2147483834"/>
            <pc:sldLayoutMk cId="3705599596" sldId="214748384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5.918" v="166"/>
          <pc:sldLayoutMkLst>
            <pc:docMk/>
            <pc:sldMasterMk cId="3187339008" sldId="2147483834"/>
            <pc:sldLayoutMk cId="1015127395" sldId="214748384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5.918" v="166"/>
          <pc:sldLayoutMkLst>
            <pc:docMk/>
            <pc:sldMasterMk cId="3187339008" sldId="2147483834"/>
            <pc:sldLayoutMk cId="906490846" sldId="214748384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0:55.918" v="166"/>
          <pc:sldLayoutMkLst>
            <pc:docMk/>
            <pc:sldMasterMk cId="3187339008" sldId="2147483834"/>
            <pc:sldLayoutMk cId="699993404" sldId="2147483845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1:04.559" v="167"/>
        <pc:sldMasterMkLst>
          <pc:docMk/>
          <pc:sldMasterMk cId="878767213" sldId="2147483846"/>
        </pc:sldMasterMkLst>
        <pc:sldLayoutChg chg="add del mod replId">
          <pc:chgData name="Małgorzata Jankowska" userId="9c197fbe66e9daf6" providerId="Windows Live" clId="Web-{F48A5495-29D9-4D3F-9DB2-1DD8263EC412}" dt="2020-04-29T09:21:04.559" v="167"/>
          <pc:sldLayoutMkLst>
            <pc:docMk/>
            <pc:sldMasterMk cId="878767213" sldId="2147483846"/>
            <pc:sldLayoutMk cId="395106897" sldId="214748384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1:04.559" v="167"/>
          <pc:sldLayoutMkLst>
            <pc:docMk/>
            <pc:sldMasterMk cId="878767213" sldId="2147483846"/>
            <pc:sldLayoutMk cId="2054658598" sldId="214748384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1:04.559" v="167"/>
          <pc:sldLayoutMkLst>
            <pc:docMk/>
            <pc:sldMasterMk cId="878767213" sldId="2147483846"/>
            <pc:sldLayoutMk cId="86605301" sldId="214748384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1:04.559" v="167"/>
          <pc:sldLayoutMkLst>
            <pc:docMk/>
            <pc:sldMasterMk cId="878767213" sldId="2147483846"/>
            <pc:sldLayoutMk cId="2828411552" sldId="214748385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1:04.559" v="167"/>
          <pc:sldLayoutMkLst>
            <pc:docMk/>
            <pc:sldMasterMk cId="878767213" sldId="2147483846"/>
            <pc:sldLayoutMk cId="3125090106" sldId="214748385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1:04.559" v="167"/>
          <pc:sldLayoutMkLst>
            <pc:docMk/>
            <pc:sldMasterMk cId="878767213" sldId="2147483846"/>
            <pc:sldLayoutMk cId="143582831" sldId="214748385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1:04.559" v="167"/>
          <pc:sldLayoutMkLst>
            <pc:docMk/>
            <pc:sldMasterMk cId="878767213" sldId="2147483846"/>
            <pc:sldLayoutMk cId="2326190864" sldId="214748385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1:04.559" v="167"/>
          <pc:sldLayoutMkLst>
            <pc:docMk/>
            <pc:sldMasterMk cId="878767213" sldId="2147483846"/>
            <pc:sldLayoutMk cId="3626767948" sldId="214748385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1:04.559" v="167"/>
          <pc:sldLayoutMkLst>
            <pc:docMk/>
            <pc:sldMasterMk cId="878767213" sldId="2147483846"/>
            <pc:sldLayoutMk cId="3078689024" sldId="214748385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1:04.559" v="167"/>
          <pc:sldLayoutMkLst>
            <pc:docMk/>
            <pc:sldMasterMk cId="878767213" sldId="2147483846"/>
            <pc:sldLayoutMk cId="1890367478" sldId="214748385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1:04.559" v="167"/>
          <pc:sldLayoutMkLst>
            <pc:docMk/>
            <pc:sldMasterMk cId="878767213" sldId="2147483846"/>
            <pc:sldLayoutMk cId="1351679890" sldId="2147483857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2:18.140" v="179"/>
        <pc:sldMasterMkLst>
          <pc:docMk/>
          <pc:sldMasterMk cId="617022013" sldId="2147483858"/>
        </pc:sldMasterMkLst>
        <pc:sldLayoutChg chg="add del mod replId">
          <pc:chgData name="Małgorzata Jankowska" userId="9c197fbe66e9daf6" providerId="Windows Live" clId="Web-{F48A5495-29D9-4D3F-9DB2-1DD8263EC412}" dt="2020-04-29T09:22:18.140" v="179"/>
          <pc:sldLayoutMkLst>
            <pc:docMk/>
            <pc:sldMasterMk cId="617022013" sldId="2147483858"/>
            <pc:sldLayoutMk cId="3466096277" sldId="214748385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18.140" v="179"/>
          <pc:sldLayoutMkLst>
            <pc:docMk/>
            <pc:sldMasterMk cId="617022013" sldId="2147483858"/>
            <pc:sldLayoutMk cId="2312884884" sldId="214748386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18.140" v="179"/>
          <pc:sldLayoutMkLst>
            <pc:docMk/>
            <pc:sldMasterMk cId="617022013" sldId="2147483858"/>
            <pc:sldLayoutMk cId="4003059501" sldId="214748386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18.140" v="179"/>
          <pc:sldLayoutMkLst>
            <pc:docMk/>
            <pc:sldMasterMk cId="617022013" sldId="2147483858"/>
            <pc:sldLayoutMk cId="1843491161" sldId="214748386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18.140" v="179"/>
          <pc:sldLayoutMkLst>
            <pc:docMk/>
            <pc:sldMasterMk cId="617022013" sldId="2147483858"/>
            <pc:sldLayoutMk cId="3691543197" sldId="214748386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18.140" v="179"/>
          <pc:sldLayoutMkLst>
            <pc:docMk/>
            <pc:sldMasterMk cId="617022013" sldId="2147483858"/>
            <pc:sldLayoutMk cId="2298742667" sldId="214748386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18.140" v="179"/>
          <pc:sldLayoutMkLst>
            <pc:docMk/>
            <pc:sldMasterMk cId="617022013" sldId="2147483858"/>
            <pc:sldLayoutMk cId="2034277853" sldId="214748386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18.140" v="179"/>
          <pc:sldLayoutMkLst>
            <pc:docMk/>
            <pc:sldMasterMk cId="617022013" sldId="2147483858"/>
            <pc:sldLayoutMk cId="2701981599" sldId="214748386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18.140" v="179"/>
          <pc:sldLayoutMkLst>
            <pc:docMk/>
            <pc:sldMasterMk cId="617022013" sldId="2147483858"/>
            <pc:sldLayoutMk cId="1024798350" sldId="214748386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18.140" v="179"/>
          <pc:sldLayoutMkLst>
            <pc:docMk/>
            <pc:sldMasterMk cId="617022013" sldId="2147483858"/>
            <pc:sldLayoutMk cId="2951374507" sldId="214748386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18.140" v="179"/>
          <pc:sldLayoutMkLst>
            <pc:docMk/>
            <pc:sldMasterMk cId="617022013" sldId="2147483858"/>
            <pc:sldLayoutMk cId="2915698832" sldId="2147483869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2:26.984" v="180"/>
        <pc:sldMasterMkLst>
          <pc:docMk/>
          <pc:sldMasterMk cId="3726648896" sldId="2147483870"/>
        </pc:sldMasterMkLst>
        <pc:sldLayoutChg chg="add del mod replId">
          <pc:chgData name="Małgorzata Jankowska" userId="9c197fbe66e9daf6" providerId="Windows Live" clId="Web-{F48A5495-29D9-4D3F-9DB2-1DD8263EC412}" dt="2020-04-29T09:22:26.984" v="180"/>
          <pc:sldLayoutMkLst>
            <pc:docMk/>
            <pc:sldMasterMk cId="3726648896" sldId="2147483870"/>
            <pc:sldLayoutMk cId="834848495" sldId="214748387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26.984" v="180"/>
          <pc:sldLayoutMkLst>
            <pc:docMk/>
            <pc:sldMasterMk cId="3726648896" sldId="2147483870"/>
            <pc:sldLayoutMk cId="1745585454" sldId="214748387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26.984" v="180"/>
          <pc:sldLayoutMkLst>
            <pc:docMk/>
            <pc:sldMasterMk cId="3726648896" sldId="2147483870"/>
            <pc:sldLayoutMk cId="3650940812" sldId="214748387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26.984" v="180"/>
          <pc:sldLayoutMkLst>
            <pc:docMk/>
            <pc:sldMasterMk cId="3726648896" sldId="2147483870"/>
            <pc:sldLayoutMk cId="2936958172" sldId="214748387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26.984" v="180"/>
          <pc:sldLayoutMkLst>
            <pc:docMk/>
            <pc:sldMasterMk cId="3726648896" sldId="2147483870"/>
            <pc:sldLayoutMk cId="384707428" sldId="214748387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26.984" v="180"/>
          <pc:sldLayoutMkLst>
            <pc:docMk/>
            <pc:sldMasterMk cId="3726648896" sldId="2147483870"/>
            <pc:sldLayoutMk cId="3753151480" sldId="214748387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26.984" v="180"/>
          <pc:sldLayoutMkLst>
            <pc:docMk/>
            <pc:sldMasterMk cId="3726648896" sldId="2147483870"/>
            <pc:sldLayoutMk cId="3094941914" sldId="214748387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26.984" v="180"/>
          <pc:sldLayoutMkLst>
            <pc:docMk/>
            <pc:sldMasterMk cId="3726648896" sldId="2147483870"/>
            <pc:sldLayoutMk cId="2093726067" sldId="214748387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26.984" v="180"/>
          <pc:sldLayoutMkLst>
            <pc:docMk/>
            <pc:sldMasterMk cId="3726648896" sldId="2147483870"/>
            <pc:sldLayoutMk cId="1673122644" sldId="214748387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26.984" v="180"/>
          <pc:sldLayoutMkLst>
            <pc:docMk/>
            <pc:sldMasterMk cId="3726648896" sldId="2147483870"/>
            <pc:sldLayoutMk cId="1919973188" sldId="214748388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26.984" v="180"/>
          <pc:sldLayoutMkLst>
            <pc:docMk/>
            <pc:sldMasterMk cId="3726648896" sldId="2147483870"/>
            <pc:sldLayoutMk cId="2982224434" sldId="2147483881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2:39.109" v="181"/>
        <pc:sldMasterMkLst>
          <pc:docMk/>
          <pc:sldMasterMk cId="1474415468" sldId="2147483882"/>
        </pc:sldMasterMkLst>
        <pc:sldLayoutChg chg="add del mod replId">
          <pc:chgData name="Małgorzata Jankowska" userId="9c197fbe66e9daf6" providerId="Windows Live" clId="Web-{F48A5495-29D9-4D3F-9DB2-1DD8263EC412}" dt="2020-04-29T09:22:39.109" v="181"/>
          <pc:sldLayoutMkLst>
            <pc:docMk/>
            <pc:sldMasterMk cId="1474415468" sldId="2147483882"/>
            <pc:sldLayoutMk cId="3755854947" sldId="214748388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39.109" v="181"/>
          <pc:sldLayoutMkLst>
            <pc:docMk/>
            <pc:sldMasterMk cId="1474415468" sldId="2147483882"/>
            <pc:sldLayoutMk cId="1803179420" sldId="214748388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39.109" v="181"/>
          <pc:sldLayoutMkLst>
            <pc:docMk/>
            <pc:sldMasterMk cId="1474415468" sldId="2147483882"/>
            <pc:sldLayoutMk cId="2849939067" sldId="214748388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39.109" v="181"/>
          <pc:sldLayoutMkLst>
            <pc:docMk/>
            <pc:sldMasterMk cId="1474415468" sldId="2147483882"/>
            <pc:sldLayoutMk cId="3862897519" sldId="214748388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39.109" v="181"/>
          <pc:sldLayoutMkLst>
            <pc:docMk/>
            <pc:sldMasterMk cId="1474415468" sldId="2147483882"/>
            <pc:sldLayoutMk cId="3188024464" sldId="214748388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39.109" v="181"/>
          <pc:sldLayoutMkLst>
            <pc:docMk/>
            <pc:sldMasterMk cId="1474415468" sldId="2147483882"/>
            <pc:sldLayoutMk cId="523431312" sldId="214748388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39.109" v="181"/>
          <pc:sldLayoutMkLst>
            <pc:docMk/>
            <pc:sldMasterMk cId="1474415468" sldId="2147483882"/>
            <pc:sldLayoutMk cId="14909593" sldId="214748388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39.109" v="181"/>
          <pc:sldLayoutMkLst>
            <pc:docMk/>
            <pc:sldMasterMk cId="1474415468" sldId="2147483882"/>
            <pc:sldLayoutMk cId="3073200085" sldId="214748389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39.109" v="181"/>
          <pc:sldLayoutMkLst>
            <pc:docMk/>
            <pc:sldMasterMk cId="1474415468" sldId="2147483882"/>
            <pc:sldLayoutMk cId="3515487700" sldId="214748389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39.109" v="181"/>
          <pc:sldLayoutMkLst>
            <pc:docMk/>
            <pc:sldMasterMk cId="1474415468" sldId="2147483882"/>
            <pc:sldLayoutMk cId="234522993" sldId="214748389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39.109" v="181"/>
          <pc:sldLayoutMkLst>
            <pc:docMk/>
            <pc:sldMasterMk cId="1474415468" sldId="2147483882"/>
            <pc:sldLayoutMk cId="1081019526" sldId="2147483893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2:51.907" v="182"/>
        <pc:sldMasterMkLst>
          <pc:docMk/>
          <pc:sldMasterMk cId="3063679146" sldId="2147483894"/>
        </pc:sldMasterMkLst>
        <pc:sldLayoutChg chg="add del mod replId">
          <pc:chgData name="Małgorzata Jankowska" userId="9c197fbe66e9daf6" providerId="Windows Live" clId="Web-{F48A5495-29D9-4D3F-9DB2-1DD8263EC412}" dt="2020-04-29T09:22:51.907" v="182"/>
          <pc:sldLayoutMkLst>
            <pc:docMk/>
            <pc:sldMasterMk cId="3063679146" sldId="2147483894"/>
            <pc:sldLayoutMk cId="4114987486" sldId="214748389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51.907" v="182"/>
          <pc:sldLayoutMkLst>
            <pc:docMk/>
            <pc:sldMasterMk cId="3063679146" sldId="2147483894"/>
            <pc:sldLayoutMk cId="2770887408" sldId="214748389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51.907" v="182"/>
          <pc:sldLayoutMkLst>
            <pc:docMk/>
            <pc:sldMasterMk cId="3063679146" sldId="2147483894"/>
            <pc:sldLayoutMk cId="2862914096" sldId="214748389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51.907" v="182"/>
          <pc:sldLayoutMkLst>
            <pc:docMk/>
            <pc:sldMasterMk cId="3063679146" sldId="2147483894"/>
            <pc:sldLayoutMk cId="3123570683" sldId="214748389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51.907" v="182"/>
          <pc:sldLayoutMkLst>
            <pc:docMk/>
            <pc:sldMasterMk cId="3063679146" sldId="2147483894"/>
            <pc:sldLayoutMk cId="1733631887" sldId="214748389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51.907" v="182"/>
          <pc:sldLayoutMkLst>
            <pc:docMk/>
            <pc:sldMasterMk cId="3063679146" sldId="2147483894"/>
            <pc:sldLayoutMk cId="1652778772" sldId="214748390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51.907" v="182"/>
          <pc:sldLayoutMkLst>
            <pc:docMk/>
            <pc:sldMasterMk cId="3063679146" sldId="2147483894"/>
            <pc:sldLayoutMk cId="1367274189" sldId="214748390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51.907" v="182"/>
          <pc:sldLayoutMkLst>
            <pc:docMk/>
            <pc:sldMasterMk cId="3063679146" sldId="2147483894"/>
            <pc:sldLayoutMk cId="2039828542" sldId="214748390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51.907" v="182"/>
          <pc:sldLayoutMkLst>
            <pc:docMk/>
            <pc:sldMasterMk cId="3063679146" sldId="2147483894"/>
            <pc:sldLayoutMk cId="3792776354" sldId="214748390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51.907" v="182"/>
          <pc:sldLayoutMkLst>
            <pc:docMk/>
            <pc:sldMasterMk cId="3063679146" sldId="2147483894"/>
            <pc:sldLayoutMk cId="619552204" sldId="214748390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2:51.907" v="182"/>
          <pc:sldLayoutMkLst>
            <pc:docMk/>
            <pc:sldMasterMk cId="3063679146" sldId="2147483894"/>
            <pc:sldLayoutMk cId="2996178240" sldId="2147483905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3:02.519" v="183"/>
        <pc:sldMasterMkLst>
          <pc:docMk/>
          <pc:sldMasterMk cId="2300291515" sldId="2147483906"/>
        </pc:sldMasterMkLst>
        <pc:sldLayoutChg chg="add del mod replId">
          <pc:chgData name="Małgorzata Jankowska" userId="9c197fbe66e9daf6" providerId="Windows Live" clId="Web-{F48A5495-29D9-4D3F-9DB2-1DD8263EC412}" dt="2020-04-29T09:23:02.519" v="183"/>
          <pc:sldLayoutMkLst>
            <pc:docMk/>
            <pc:sldMasterMk cId="2300291515" sldId="2147483906"/>
            <pc:sldLayoutMk cId="1009237292" sldId="214748390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2.519" v="183"/>
          <pc:sldLayoutMkLst>
            <pc:docMk/>
            <pc:sldMasterMk cId="2300291515" sldId="2147483906"/>
            <pc:sldLayoutMk cId="920618373" sldId="214748390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2.519" v="183"/>
          <pc:sldLayoutMkLst>
            <pc:docMk/>
            <pc:sldMasterMk cId="2300291515" sldId="2147483906"/>
            <pc:sldLayoutMk cId="2410724578" sldId="214748390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2.519" v="183"/>
          <pc:sldLayoutMkLst>
            <pc:docMk/>
            <pc:sldMasterMk cId="2300291515" sldId="2147483906"/>
            <pc:sldLayoutMk cId="3577450351" sldId="214748391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2.519" v="183"/>
          <pc:sldLayoutMkLst>
            <pc:docMk/>
            <pc:sldMasterMk cId="2300291515" sldId="2147483906"/>
            <pc:sldLayoutMk cId="2887248871" sldId="214748391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2.519" v="183"/>
          <pc:sldLayoutMkLst>
            <pc:docMk/>
            <pc:sldMasterMk cId="2300291515" sldId="2147483906"/>
            <pc:sldLayoutMk cId="872035807" sldId="214748391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2.519" v="183"/>
          <pc:sldLayoutMkLst>
            <pc:docMk/>
            <pc:sldMasterMk cId="2300291515" sldId="2147483906"/>
            <pc:sldLayoutMk cId="1871450314" sldId="214748391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2.519" v="183"/>
          <pc:sldLayoutMkLst>
            <pc:docMk/>
            <pc:sldMasterMk cId="2300291515" sldId="2147483906"/>
            <pc:sldLayoutMk cId="4218443819" sldId="214748391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2.519" v="183"/>
          <pc:sldLayoutMkLst>
            <pc:docMk/>
            <pc:sldMasterMk cId="2300291515" sldId="2147483906"/>
            <pc:sldLayoutMk cId="3551618927" sldId="214748391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2.519" v="183"/>
          <pc:sldLayoutMkLst>
            <pc:docMk/>
            <pc:sldMasterMk cId="2300291515" sldId="2147483906"/>
            <pc:sldLayoutMk cId="1887388386" sldId="214748391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2.519" v="183"/>
          <pc:sldLayoutMkLst>
            <pc:docMk/>
            <pc:sldMasterMk cId="2300291515" sldId="2147483906"/>
            <pc:sldLayoutMk cId="2437797364" sldId="2147483917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3:09.454" v="184"/>
        <pc:sldMasterMkLst>
          <pc:docMk/>
          <pc:sldMasterMk cId="2949138989" sldId="2147483918"/>
        </pc:sldMasterMkLst>
        <pc:sldLayoutChg chg="add del mod replId">
          <pc:chgData name="Małgorzata Jankowska" userId="9c197fbe66e9daf6" providerId="Windows Live" clId="Web-{F48A5495-29D9-4D3F-9DB2-1DD8263EC412}" dt="2020-04-29T09:23:09.454" v="184"/>
          <pc:sldLayoutMkLst>
            <pc:docMk/>
            <pc:sldMasterMk cId="2949138989" sldId="2147483918"/>
            <pc:sldLayoutMk cId="3176564833" sldId="214748391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9.454" v="184"/>
          <pc:sldLayoutMkLst>
            <pc:docMk/>
            <pc:sldMasterMk cId="2949138989" sldId="2147483918"/>
            <pc:sldLayoutMk cId="2245292915" sldId="214748392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9.454" v="184"/>
          <pc:sldLayoutMkLst>
            <pc:docMk/>
            <pc:sldMasterMk cId="2949138989" sldId="2147483918"/>
            <pc:sldLayoutMk cId="3122644266" sldId="214748392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9.454" v="184"/>
          <pc:sldLayoutMkLst>
            <pc:docMk/>
            <pc:sldMasterMk cId="2949138989" sldId="2147483918"/>
            <pc:sldLayoutMk cId="3700435269" sldId="214748392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9.454" v="184"/>
          <pc:sldLayoutMkLst>
            <pc:docMk/>
            <pc:sldMasterMk cId="2949138989" sldId="2147483918"/>
            <pc:sldLayoutMk cId="754858364" sldId="214748392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9.454" v="184"/>
          <pc:sldLayoutMkLst>
            <pc:docMk/>
            <pc:sldMasterMk cId="2949138989" sldId="2147483918"/>
            <pc:sldLayoutMk cId="3271167237" sldId="214748392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9.454" v="184"/>
          <pc:sldLayoutMkLst>
            <pc:docMk/>
            <pc:sldMasterMk cId="2949138989" sldId="2147483918"/>
            <pc:sldLayoutMk cId="2919656262" sldId="214748392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9.454" v="184"/>
          <pc:sldLayoutMkLst>
            <pc:docMk/>
            <pc:sldMasterMk cId="2949138989" sldId="2147483918"/>
            <pc:sldLayoutMk cId="319586368" sldId="214748392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9.454" v="184"/>
          <pc:sldLayoutMkLst>
            <pc:docMk/>
            <pc:sldMasterMk cId="2949138989" sldId="2147483918"/>
            <pc:sldLayoutMk cId="1440831578" sldId="214748392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9.454" v="184"/>
          <pc:sldLayoutMkLst>
            <pc:docMk/>
            <pc:sldMasterMk cId="2949138989" sldId="2147483918"/>
            <pc:sldLayoutMk cId="3577967106" sldId="214748392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09.454" v="184"/>
          <pc:sldLayoutMkLst>
            <pc:docMk/>
            <pc:sldMasterMk cId="2949138989" sldId="2147483918"/>
            <pc:sldLayoutMk cId="1048722894" sldId="2147483929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3:23.940" v="185"/>
        <pc:sldMasterMkLst>
          <pc:docMk/>
          <pc:sldMasterMk cId="3718850208" sldId="2147483930"/>
        </pc:sldMasterMkLst>
        <pc:sldLayoutChg chg="add del mod replId">
          <pc:chgData name="Małgorzata Jankowska" userId="9c197fbe66e9daf6" providerId="Windows Live" clId="Web-{F48A5495-29D9-4D3F-9DB2-1DD8263EC412}" dt="2020-04-29T09:23:23.940" v="185"/>
          <pc:sldLayoutMkLst>
            <pc:docMk/>
            <pc:sldMasterMk cId="3718850208" sldId="2147483930"/>
            <pc:sldLayoutMk cId="2218682057" sldId="214748393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23.940" v="185"/>
          <pc:sldLayoutMkLst>
            <pc:docMk/>
            <pc:sldMasterMk cId="3718850208" sldId="2147483930"/>
            <pc:sldLayoutMk cId="2494179492" sldId="214748393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23.940" v="185"/>
          <pc:sldLayoutMkLst>
            <pc:docMk/>
            <pc:sldMasterMk cId="3718850208" sldId="2147483930"/>
            <pc:sldLayoutMk cId="3739974591" sldId="214748393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23.940" v="185"/>
          <pc:sldLayoutMkLst>
            <pc:docMk/>
            <pc:sldMasterMk cId="3718850208" sldId="2147483930"/>
            <pc:sldLayoutMk cId="2926377273" sldId="214748393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23.940" v="185"/>
          <pc:sldLayoutMkLst>
            <pc:docMk/>
            <pc:sldMasterMk cId="3718850208" sldId="2147483930"/>
            <pc:sldLayoutMk cId="1225648775" sldId="214748393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23.940" v="185"/>
          <pc:sldLayoutMkLst>
            <pc:docMk/>
            <pc:sldMasterMk cId="3718850208" sldId="2147483930"/>
            <pc:sldLayoutMk cId="3625320733" sldId="214748393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23.940" v="185"/>
          <pc:sldLayoutMkLst>
            <pc:docMk/>
            <pc:sldMasterMk cId="3718850208" sldId="2147483930"/>
            <pc:sldLayoutMk cId="486875802" sldId="214748393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23.940" v="185"/>
          <pc:sldLayoutMkLst>
            <pc:docMk/>
            <pc:sldMasterMk cId="3718850208" sldId="2147483930"/>
            <pc:sldLayoutMk cId="3608545658" sldId="214748393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23.940" v="185"/>
          <pc:sldLayoutMkLst>
            <pc:docMk/>
            <pc:sldMasterMk cId="3718850208" sldId="2147483930"/>
            <pc:sldLayoutMk cId="2718961682" sldId="214748393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23.940" v="185"/>
          <pc:sldLayoutMkLst>
            <pc:docMk/>
            <pc:sldMasterMk cId="3718850208" sldId="2147483930"/>
            <pc:sldLayoutMk cId="2716272850" sldId="214748394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23.940" v="185"/>
          <pc:sldLayoutMkLst>
            <pc:docMk/>
            <pc:sldMasterMk cId="3718850208" sldId="2147483930"/>
            <pc:sldLayoutMk cId="3122782511" sldId="2147483941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3:30.627" v="186"/>
        <pc:sldMasterMkLst>
          <pc:docMk/>
          <pc:sldMasterMk cId="1911090313" sldId="2147483942"/>
        </pc:sldMasterMkLst>
        <pc:sldLayoutChg chg="add del mod replId">
          <pc:chgData name="Małgorzata Jankowska" userId="9c197fbe66e9daf6" providerId="Windows Live" clId="Web-{F48A5495-29D9-4D3F-9DB2-1DD8263EC412}" dt="2020-04-29T09:23:30.627" v="186"/>
          <pc:sldLayoutMkLst>
            <pc:docMk/>
            <pc:sldMasterMk cId="1911090313" sldId="2147483942"/>
            <pc:sldLayoutMk cId="491420198" sldId="214748394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30.627" v="186"/>
          <pc:sldLayoutMkLst>
            <pc:docMk/>
            <pc:sldMasterMk cId="1911090313" sldId="2147483942"/>
            <pc:sldLayoutMk cId="3856268199" sldId="214748394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30.627" v="186"/>
          <pc:sldLayoutMkLst>
            <pc:docMk/>
            <pc:sldMasterMk cId="1911090313" sldId="2147483942"/>
            <pc:sldLayoutMk cId="425057511" sldId="214748394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30.627" v="186"/>
          <pc:sldLayoutMkLst>
            <pc:docMk/>
            <pc:sldMasterMk cId="1911090313" sldId="2147483942"/>
            <pc:sldLayoutMk cId="489369695" sldId="214748394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30.627" v="186"/>
          <pc:sldLayoutMkLst>
            <pc:docMk/>
            <pc:sldMasterMk cId="1911090313" sldId="2147483942"/>
            <pc:sldLayoutMk cId="2351502126" sldId="214748394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30.627" v="186"/>
          <pc:sldLayoutMkLst>
            <pc:docMk/>
            <pc:sldMasterMk cId="1911090313" sldId="2147483942"/>
            <pc:sldLayoutMk cId="883309331" sldId="214748394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30.627" v="186"/>
          <pc:sldLayoutMkLst>
            <pc:docMk/>
            <pc:sldMasterMk cId="1911090313" sldId="2147483942"/>
            <pc:sldLayoutMk cId="196857881" sldId="214748394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30.627" v="186"/>
          <pc:sldLayoutMkLst>
            <pc:docMk/>
            <pc:sldMasterMk cId="1911090313" sldId="2147483942"/>
            <pc:sldLayoutMk cId="3844115100" sldId="214748395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30.627" v="186"/>
          <pc:sldLayoutMkLst>
            <pc:docMk/>
            <pc:sldMasterMk cId="1911090313" sldId="2147483942"/>
            <pc:sldLayoutMk cId="2027750528" sldId="214748395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30.627" v="186"/>
          <pc:sldLayoutMkLst>
            <pc:docMk/>
            <pc:sldMasterMk cId="1911090313" sldId="2147483942"/>
            <pc:sldLayoutMk cId="3103339709" sldId="214748395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30.627" v="186"/>
          <pc:sldLayoutMkLst>
            <pc:docMk/>
            <pc:sldMasterMk cId="1911090313" sldId="2147483942"/>
            <pc:sldLayoutMk cId="2719112518" sldId="2147483953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3:44.581" v="187"/>
        <pc:sldMasterMkLst>
          <pc:docMk/>
          <pc:sldMasterMk cId="1586773772" sldId="2147483954"/>
        </pc:sldMasterMkLst>
        <pc:sldLayoutChg chg="add del mod replId">
          <pc:chgData name="Małgorzata Jankowska" userId="9c197fbe66e9daf6" providerId="Windows Live" clId="Web-{F48A5495-29D9-4D3F-9DB2-1DD8263EC412}" dt="2020-04-29T09:23:44.581" v="187"/>
          <pc:sldLayoutMkLst>
            <pc:docMk/>
            <pc:sldMasterMk cId="1586773772" sldId="2147483954"/>
            <pc:sldLayoutMk cId="3117645352" sldId="214748395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44.581" v="187"/>
          <pc:sldLayoutMkLst>
            <pc:docMk/>
            <pc:sldMasterMk cId="1586773772" sldId="2147483954"/>
            <pc:sldLayoutMk cId="1717747649" sldId="214748395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44.581" v="187"/>
          <pc:sldLayoutMkLst>
            <pc:docMk/>
            <pc:sldMasterMk cId="1586773772" sldId="2147483954"/>
            <pc:sldLayoutMk cId="343840182" sldId="214748395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44.581" v="187"/>
          <pc:sldLayoutMkLst>
            <pc:docMk/>
            <pc:sldMasterMk cId="1586773772" sldId="2147483954"/>
            <pc:sldLayoutMk cId="3611411330" sldId="214748395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44.581" v="187"/>
          <pc:sldLayoutMkLst>
            <pc:docMk/>
            <pc:sldMasterMk cId="1586773772" sldId="2147483954"/>
            <pc:sldLayoutMk cId="2717467594" sldId="214748395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44.581" v="187"/>
          <pc:sldLayoutMkLst>
            <pc:docMk/>
            <pc:sldMasterMk cId="1586773772" sldId="2147483954"/>
            <pc:sldLayoutMk cId="2122429451" sldId="214748396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44.581" v="187"/>
          <pc:sldLayoutMkLst>
            <pc:docMk/>
            <pc:sldMasterMk cId="1586773772" sldId="2147483954"/>
            <pc:sldLayoutMk cId="3299999733" sldId="214748396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44.581" v="187"/>
          <pc:sldLayoutMkLst>
            <pc:docMk/>
            <pc:sldMasterMk cId="1586773772" sldId="2147483954"/>
            <pc:sldLayoutMk cId="2766998146" sldId="214748396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44.581" v="187"/>
          <pc:sldLayoutMkLst>
            <pc:docMk/>
            <pc:sldMasterMk cId="1586773772" sldId="2147483954"/>
            <pc:sldLayoutMk cId="1149648970" sldId="214748396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44.581" v="187"/>
          <pc:sldLayoutMkLst>
            <pc:docMk/>
            <pc:sldMasterMk cId="1586773772" sldId="2147483954"/>
            <pc:sldLayoutMk cId="2018692015" sldId="214748396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3:44.581" v="187"/>
          <pc:sldLayoutMkLst>
            <pc:docMk/>
            <pc:sldMasterMk cId="1586773772" sldId="2147483954"/>
            <pc:sldLayoutMk cId="2228417255" sldId="2147483965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5:23.523" v="192"/>
        <pc:sldMasterMkLst>
          <pc:docMk/>
          <pc:sldMasterMk cId="2606115017" sldId="2147483966"/>
        </pc:sldMasterMkLst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866016570" sldId="214748396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255485891" sldId="214748396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2100936813" sldId="214748396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216098395" sldId="214748397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848000917" sldId="214748397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62313487" sldId="214748397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1683633888" sldId="214748397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1232074630" sldId="214748397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2903404783" sldId="214748397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1628649132" sldId="214748397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272605399" sldId="214748397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3262177097" sldId="214748397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352775329" sldId="214748397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2738465891" sldId="214748398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2073468287" sldId="214748398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1778304155" sldId="214748398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23.523" v="192"/>
          <pc:sldLayoutMkLst>
            <pc:docMk/>
            <pc:sldMasterMk cId="2606115017" sldId="2147483966"/>
            <pc:sldLayoutMk cId="2402772993" sldId="2147483983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5:32.757" v="193"/>
        <pc:sldMasterMkLst>
          <pc:docMk/>
          <pc:sldMasterMk cId="1763547711" sldId="2147483984"/>
        </pc:sldMasterMkLst>
        <pc:sldLayoutChg chg="add del mod replId">
          <pc:chgData name="Małgorzata Jankowska" userId="9c197fbe66e9daf6" providerId="Windows Live" clId="Web-{F48A5495-29D9-4D3F-9DB2-1DD8263EC412}" dt="2020-04-29T09:25:32.757" v="193"/>
          <pc:sldLayoutMkLst>
            <pc:docMk/>
            <pc:sldMasterMk cId="1763547711" sldId="2147483984"/>
            <pc:sldLayoutMk cId="2003096981" sldId="214748398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32.757" v="193"/>
          <pc:sldLayoutMkLst>
            <pc:docMk/>
            <pc:sldMasterMk cId="1763547711" sldId="2147483984"/>
            <pc:sldLayoutMk cId="424773604" sldId="214748398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32.757" v="193"/>
          <pc:sldLayoutMkLst>
            <pc:docMk/>
            <pc:sldMasterMk cId="1763547711" sldId="2147483984"/>
            <pc:sldLayoutMk cId="1853534134" sldId="214748398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32.757" v="193"/>
          <pc:sldLayoutMkLst>
            <pc:docMk/>
            <pc:sldMasterMk cId="1763547711" sldId="2147483984"/>
            <pc:sldLayoutMk cId="3592118288" sldId="214748398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32.757" v="193"/>
          <pc:sldLayoutMkLst>
            <pc:docMk/>
            <pc:sldMasterMk cId="1763547711" sldId="2147483984"/>
            <pc:sldLayoutMk cId="456868459" sldId="214748398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32.757" v="193"/>
          <pc:sldLayoutMkLst>
            <pc:docMk/>
            <pc:sldMasterMk cId="1763547711" sldId="2147483984"/>
            <pc:sldLayoutMk cId="2879767404" sldId="214748399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32.757" v="193"/>
          <pc:sldLayoutMkLst>
            <pc:docMk/>
            <pc:sldMasterMk cId="1763547711" sldId="2147483984"/>
            <pc:sldLayoutMk cId="1528984241" sldId="214748399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32.757" v="193"/>
          <pc:sldLayoutMkLst>
            <pc:docMk/>
            <pc:sldMasterMk cId="1763547711" sldId="2147483984"/>
            <pc:sldLayoutMk cId="3149844163" sldId="214748399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32.757" v="193"/>
          <pc:sldLayoutMkLst>
            <pc:docMk/>
            <pc:sldMasterMk cId="1763547711" sldId="2147483984"/>
            <pc:sldLayoutMk cId="4171000039" sldId="214748399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32.757" v="193"/>
          <pc:sldLayoutMkLst>
            <pc:docMk/>
            <pc:sldMasterMk cId="1763547711" sldId="2147483984"/>
            <pc:sldLayoutMk cId="331026623" sldId="214748399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32.757" v="193"/>
          <pc:sldLayoutMkLst>
            <pc:docMk/>
            <pc:sldMasterMk cId="1763547711" sldId="2147483984"/>
            <pc:sldLayoutMk cId="1279175447" sldId="2147483995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5:47.383" v="194"/>
        <pc:sldMasterMkLst>
          <pc:docMk/>
          <pc:sldMasterMk cId="1015323706" sldId="2147483996"/>
        </pc:sldMasterMkLst>
        <pc:sldLayoutChg chg="add del mod replId">
          <pc:chgData name="Małgorzata Jankowska" userId="9c197fbe66e9daf6" providerId="Windows Live" clId="Web-{F48A5495-29D9-4D3F-9DB2-1DD8263EC412}" dt="2020-04-29T09:25:47.383" v="194"/>
          <pc:sldLayoutMkLst>
            <pc:docMk/>
            <pc:sldMasterMk cId="1015323706" sldId="2147483996"/>
            <pc:sldLayoutMk cId="2311416891" sldId="214748399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47.383" v="194"/>
          <pc:sldLayoutMkLst>
            <pc:docMk/>
            <pc:sldMasterMk cId="1015323706" sldId="2147483996"/>
            <pc:sldLayoutMk cId="882385944" sldId="214748399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47.383" v="194"/>
          <pc:sldLayoutMkLst>
            <pc:docMk/>
            <pc:sldMasterMk cId="1015323706" sldId="2147483996"/>
            <pc:sldLayoutMk cId="375401527" sldId="214748399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47.383" v="194"/>
          <pc:sldLayoutMkLst>
            <pc:docMk/>
            <pc:sldMasterMk cId="1015323706" sldId="2147483996"/>
            <pc:sldLayoutMk cId="973185093" sldId="214748400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47.383" v="194"/>
          <pc:sldLayoutMkLst>
            <pc:docMk/>
            <pc:sldMasterMk cId="1015323706" sldId="2147483996"/>
            <pc:sldLayoutMk cId="4180502719" sldId="214748400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47.383" v="194"/>
          <pc:sldLayoutMkLst>
            <pc:docMk/>
            <pc:sldMasterMk cId="1015323706" sldId="2147483996"/>
            <pc:sldLayoutMk cId="2967751562" sldId="214748400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47.383" v="194"/>
          <pc:sldLayoutMkLst>
            <pc:docMk/>
            <pc:sldMasterMk cId="1015323706" sldId="2147483996"/>
            <pc:sldLayoutMk cId="3336198708" sldId="214748400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47.383" v="194"/>
          <pc:sldLayoutMkLst>
            <pc:docMk/>
            <pc:sldMasterMk cId="1015323706" sldId="2147483996"/>
            <pc:sldLayoutMk cId="2940755865" sldId="214748400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47.383" v="194"/>
          <pc:sldLayoutMkLst>
            <pc:docMk/>
            <pc:sldMasterMk cId="1015323706" sldId="2147483996"/>
            <pc:sldLayoutMk cId="463253783" sldId="214748400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47.383" v="194"/>
          <pc:sldLayoutMkLst>
            <pc:docMk/>
            <pc:sldMasterMk cId="1015323706" sldId="2147483996"/>
            <pc:sldLayoutMk cId="23469504" sldId="214748400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47.383" v="194"/>
          <pc:sldLayoutMkLst>
            <pc:docMk/>
            <pc:sldMasterMk cId="1015323706" sldId="2147483996"/>
            <pc:sldLayoutMk cId="1737573339" sldId="2147484007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5:54.118" v="195"/>
        <pc:sldMasterMkLst>
          <pc:docMk/>
          <pc:sldMasterMk cId="3844307882" sldId="2147484008"/>
        </pc:sldMasterMkLst>
        <pc:sldLayoutChg chg="add del mod replId">
          <pc:chgData name="Małgorzata Jankowska" userId="9c197fbe66e9daf6" providerId="Windows Live" clId="Web-{F48A5495-29D9-4D3F-9DB2-1DD8263EC412}" dt="2020-04-29T09:25:54.118" v="195"/>
          <pc:sldLayoutMkLst>
            <pc:docMk/>
            <pc:sldMasterMk cId="3844307882" sldId="2147484008"/>
            <pc:sldLayoutMk cId="1926246173" sldId="214748400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54.118" v="195"/>
          <pc:sldLayoutMkLst>
            <pc:docMk/>
            <pc:sldMasterMk cId="3844307882" sldId="2147484008"/>
            <pc:sldLayoutMk cId="3765924552" sldId="214748401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54.118" v="195"/>
          <pc:sldLayoutMkLst>
            <pc:docMk/>
            <pc:sldMasterMk cId="3844307882" sldId="2147484008"/>
            <pc:sldLayoutMk cId="239582195" sldId="214748401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54.118" v="195"/>
          <pc:sldLayoutMkLst>
            <pc:docMk/>
            <pc:sldMasterMk cId="3844307882" sldId="2147484008"/>
            <pc:sldLayoutMk cId="2721039938" sldId="214748401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54.118" v="195"/>
          <pc:sldLayoutMkLst>
            <pc:docMk/>
            <pc:sldMasterMk cId="3844307882" sldId="2147484008"/>
            <pc:sldLayoutMk cId="1876980106" sldId="214748401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54.118" v="195"/>
          <pc:sldLayoutMkLst>
            <pc:docMk/>
            <pc:sldMasterMk cId="3844307882" sldId="2147484008"/>
            <pc:sldLayoutMk cId="3897105776" sldId="214748401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54.118" v="195"/>
          <pc:sldLayoutMkLst>
            <pc:docMk/>
            <pc:sldMasterMk cId="3844307882" sldId="2147484008"/>
            <pc:sldLayoutMk cId="3867781771" sldId="214748401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54.118" v="195"/>
          <pc:sldLayoutMkLst>
            <pc:docMk/>
            <pc:sldMasterMk cId="3844307882" sldId="2147484008"/>
            <pc:sldLayoutMk cId="2312166408" sldId="214748401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54.118" v="195"/>
          <pc:sldLayoutMkLst>
            <pc:docMk/>
            <pc:sldMasterMk cId="3844307882" sldId="2147484008"/>
            <pc:sldLayoutMk cId="4103247684" sldId="214748401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54.118" v="195"/>
          <pc:sldLayoutMkLst>
            <pc:docMk/>
            <pc:sldMasterMk cId="3844307882" sldId="2147484008"/>
            <pc:sldLayoutMk cId="1987522556" sldId="214748401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5:54.118" v="195"/>
          <pc:sldLayoutMkLst>
            <pc:docMk/>
            <pc:sldMasterMk cId="3844307882" sldId="2147484008"/>
            <pc:sldLayoutMk cId="3539233260" sldId="2147484019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6:02.321" v="196"/>
        <pc:sldMasterMkLst>
          <pc:docMk/>
          <pc:sldMasterMk cId="2269470418" sldId="2147484020"/>
        </pc:sldMasterMkLst>
        <pc:sldLayoutChg chg="add del mod replId">
          <pc:chgData name="Małgorzata Jankowska" userId="9c197fbe66e9daf6" providerId="Windows Live" clId="Web-{F48A5495-29D9-4D3F-9DB2-1DD8263EC412}" dt="2020-04-29T09:26:02.321" v="196"/>
          <pc:sldLayoutMkLst>
            <pc:docMk/>
            <pc:sldMasterMk cId="2269470418" sldId="2147484020"/>
            <pc:sldLayoutMk cId="3737162437" sldId="214748402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02.321" v="196"/>
          <pc:sldLayoutMkLst>
            <pc:docMk/>
            <pc:sldMasterMk cId="2269470418" sldId="2147484020"/>
            <pc:sldLayoutMk cId="827749157" sldId="214748402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02.321" v="196"/>
          <pc:sldLayoutMkLst>
            <pc:docMk/>
            <pc:sldMasterMk cId="2269470418" sldId="2147484020"/>
            <pc:sldLayoutMk cId="480044290" sldId="214748402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02.321" v="196"/>
          <pc:sldLayoutMkLst>
            <pc:docMk/>
            <pc:sldMasterMk cId="2269470418" sldId="2147484020"/>
            <pc:sldLayoutMk cId="1034134067" sldId="214748402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02.321" v="196"/>
          <pc:sldLayoutMkLst>
            <pc:docMk/>
            <pc:sldMasterMk cId="2269470418" sldId="2147484020"/>
            <pc:sldLayoutMk cId="2982197986" sldId="214748402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02.321" v="196"/>
          <pc:sldLayoutMkLst>
            <pc:docMk/>
            <pc:sldMasterMk cId="2269470418" sldId="2147484020"/>
            <pc:sldLayoutMk cId="2546018469" sldId="214748402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02.321" v="196"/>
          <pc:sldLayoutMkLst>
            <pc:docMk/>
            <pc:sldMasterMk cId="2269470418" sldId="2147484020"/>
            <pc:sldLayoutMk cId="3566910657" sldId="214748402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02.321" v="196"/>
          <pc:sldLayoutMkLst>
            <pc:docMk/>
            <pc:sldMasterMk cId="2269470418" sldId="2147484020"/>
            <pc:sldLayoutMk cId="332512753" sldId="214748402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02.321" v="196"/>
          <pc:sldLayoutMkLst>
            <pc:docMk/>
            <pc:sldMasterMk cId="2269470418" sldId="2147484020"/>
            <pc:sldLayoutMk cId="2476619452" sldId="214748402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02.321" v="196"/>
          <pc:sldLayoutMkLst>
            <pc:docMk/>
            <pc:sldMasterMk cId="2269470418" sldId="2147484020"/>
            <pc:sldLayoutMk cId="483815054" sldId="214748403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02.321" v="196"/>
          <pc:sldLayoutMkLst>
            <pc:docMk/>
            <pc:sldMasterMk cId="2269470418" sldId="2147484020"/>
            <pc:sldLayoutMk cId="515367568" sldId="2147484031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6:50.448" v="198"/>
        <pc:sldMasterMkLst>
          <pc:docMk/>
          <pc:sldMasterMk cId="3692420687" sldId="2147484032"/>
        </pc:sldMasterMkLst>
        <pc:sldLayoutChg chg="add del mod replId">
          <pc:chgData name="Małgorzata Jankowska" userId="9c197fbe66e9daf6" providerId="Windows Live" clId="Web-{F48A5495-29D9-4D3F-9DB2-1DD8263EC412}" dt="2020-04-29T09:26:50.448" v="198"/>
          <pc:sldLayoutMkLst>
            <pc:docMk/>
            <pc:sldMasterMk cId="3692420687" sldId="2147484032"/>
            <pc:sldLayoutMk cId="1118163837" sldId="214748403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0.448" v="198"/>
          <pc:sldLayoutMkLst>
            <pc:docMk/>
            <pc:sldMasterMk cId="3692420687" sldId="2147484032"/>
            <pc:sldLayoutMk cId="2262689557" sldId="214748403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0.448" v="198"/>
          <pc:sldLayoutMkLst>
            <pc:docMk/>
            <pc:sldMasterMk cId="3692420687" sldId="2147484032"/>
            <pc:sldLayoutMk cId="2029541164" sldId="214748403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0.448" v="198"/>
          <pc:sldLayoutMkLst>
            <pc:docMk/>
            <pc:sldMasterMk cId="3692420687" sldId="2147484032"/>
            <pc:sldLayoutMk cId="685883815" sldId="214748403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0.448" v="198"/>
          <pc:sldLayoutMkLst>
            <pc:docMk/>
            <pc:sldMasterMk cId="3692420687" sldId="2147484032"/>
            <pc:sldLayoutMk cId="2386547669" sldId="214748403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0.448" v="198"/>
          <pc:sldLayoutMkLst>
            <pc:docMk/>
            <pc:sldMasterMk cId="3692420687" sldId="2147484032"/>
            <pc:sldLayoutMk cId="2589609708" sldId="214748403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0.448" v="198"/>
          <pc:sldLayoutMkLst>
            <pc:docMk/>
            <pc:sldMasterMk cId="3692420687" sldId="2147484032"/>
            <pc:sldLayoutMk cId="649556982" sldId="214748403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0.448" v="198"/>
          <pc:sldLayoutMkLst>
            <pc:docMk/>
            <pc:sldMasterMk cId="3692420687" sldId="2147484032"/>
            <pc:sldLayoutMk cId="591956340" sldId="214748404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0.448" v="198"/>
          <pc:sldLayoutMkLst>
            <pc:docMk/>
            <pc:sldMasterMk cId="3692420687" sldId="2147484032"/>
            <pc:sldLayoutMk cId="1518515092" sldId="214748404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0.448" v="198"/>
          <pc:sldLayoutMkLst>
            <pc:docMk/>
            <pc:sldMasterMk cId="3692420687" sldId="2147484032"/>
            <pc:sldLayoutMk cId="3975777416" sldId="214748404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0.448" v="198"/>
          <pc:sldLayoutMkLst>
            <pc:docMk/>
            <pc:sldMasterMk cId="3692420687" sldId="2147484032"/>
            <pc:sldLayoutMk cId="3833064286" sldId="2147484043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6:53.417" v="199"/>
        <pc:sldMasterMkLst>
          <pc:docMk/>
          <pc:sldMasterMk cId="3708234019" sldId="2147484044"/>
        </pc:sldMasterMkLst>
        <pc:sldLayoutChg chg="add del mod replId">
          <pc:chgData name="Małgorzata Jankowska" userId="9c197fbe66e9daf6" providerId="Windows Live" clId="Web-{F48A5495-29D9-4D3F-9DB2-1DD8263EC412}" dt="2020-04-29T09:26:53.417" v="199"/>
          <pc:sldLayoutMkLst>
            <pc:docMk/>
            <pc:sldMasterMk cId="3708234019" sldId="2147484044"/>
            <pc:sldLayoutMk cId="3312432819" sldId="214748404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3.417" v="199"/>
          <pc:sldLayoutMkLst>
            <pc:docMk/>
            <pc:sldMasterMk cId="3708234019" sldId="2147484044"/>
            <pc:sldLayoutMk cId="915700898" sldId="214748404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3.417" v="199"/>
          <pc:sldLayoutMkLst>
            <pc:docMk/>
            <pc:sldMasterMk cId="3708234019" sldId="2147484044"/>
            <pc:sldLayoutMk cId="2732625910" sldId="214748404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3.417" v="199"/>
          <pc:sldLayoutMkLst>
            <pc:docMk/>
            <pc:sldMasterMk cId="3708234019" sldId="2147484044"/>
            <pc:sldLayoutMk cId="282797243" sldId="214748404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3.417" v="199"/>
          <pc:sldLayoutMkLst>
            <pc:docMk/>
            <pc:sldMasterMk cId="3708234019" sldId="2147484044"/>
            <pc:sldLayoutMk cId="4237157522" sldId="214748404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3.417" v="199"/>
          <pc:sldLayoutMkLst>
            <pc:docMk/>
            <pc:sldMasterMk cId="3708234019" sldId="2147484044"/>
            <pc:sldLayoutMk cId="3464297992" sldId="214748405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3.417" v="199"/>
          <pc:sldLayoutMkLst>
            <pc:docMk/>
            <pc:sldMasterMk cId="3708234019" sldId="2147484044"/>
            <pc:sldLayoutMk cId="2623199695" sldId="214748405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3.417" v="199"/>
          <pc:sldLayoutMkLst>
            <pc:docMk/>
            <pc:sldMasterMk cId="3708234019" sldId="2147484044"/>
            <pc:sldLayoutMk cId="983343541" sldId="214748405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3.417" v="199"/>
          <pc:sldLayoutMkLst>
            <pc:docMk/>
            <pc:sldMasterMk cId="3708234019" sldId="2147484044"/>
            <pc:sldLayoutMk cId="2350976718" sldId="214748405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3.417" v="199"/>
          <pc:sldLayoutMkLst>
            <pc:docMk/>
            <pc:sldMasterMk cId="3708234019" sldId="2147484044"/>
            <pc:sldLayoutMk cId="3212978970" sldId="214748405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6:53.417" v="199"/>
          <pc:sldLayoutMkLst>
            <pc:docMk/>
            <pc:sldMasterMk cId="3708234019" sldId="2147484044"/>
            <pc:sldLayoutMk cId="1568159113" sldId="2147484055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7:22.262" v="200"/>
        <pc:sldMasterMkLst>
          <pc:docMk/>
          <pc:sldMasterMk cId="1913252134" sldId="2147484056"/>
        </pc:sldMasterMkLst>
        <pc:sldLayoutChg chg="add del mod replId">
          <pc:chgData name="Małgorzata Jankowska" userId="9c197fbe66e9daf6" providerId="Windows Live" clId="Web-{F48A5495-29D9-4D3F-9DB2-1DD8263EC412}" dt="2020-04-29T09:27:22.262" v="200"/>
          <pc:sldLayoutMkLst>
            <pc:docMk/>
            <pc:sldMasterMk cId="1913252134" sldId="2147484056"/>
            <pc:sldLayoutMk cId="2222796626" sldId="214748405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2.262" v="200"/>
          <pc:sldLayoutMkLst>
            <pc:docMk/>
            <pc:sldMasterMk cId="1913252134" sldId="2147484056"/>
            <pc:sldLayoutMk cId="29681361" sldId="214748405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2.262" v="200"/>
          <pc:sldLayoutMkLst>
            <pc:docMk/>
            <pc:sldMasterMk cId="1913252134" sldId="2147484056"/>
            <pc:sldLayoutMk cId="38565143" sldId="214748405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2.262" v="200"/>
          <pc:sldLayoutMkLst>
            <pc:docMk/>
            <pc:sldMasterMk cId="1913252134" sldId="2147484056"/>
            <pc:sldLayoutMk cId="1898731989" sldId="214748406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2.262" v="200"/>
          <pc:sldLayoutMkLst>
            <pc:docMk/>
            <pc:sldMasterMk cId="1913252134" sldId="2147484056"/>
            <pc:sldLayoutMk cId="569526124" sldId="214748406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2.262" v="200"/>
          <pc:sldLayoutMkLst>
            <pc:docMk/>
            <pc:sldMasterMk cId="1913252134" sldId="2147484056"/>
            <pc:sldLayoutMk cId="2269583886" sldId="214748406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2.262" v="200"/>
          <pc:sldLayoutMkLst>
            <pc:docMk/>
            <pc:sldMasterMk cId="1913252134" sldId="2147484056"/>
            <pc:sldLayoutMk cId="2221354909" sldId="214748406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2.262" v="200"/>
          <pc:sldLayoutMkLst>
            <pc:docMk/>
            <pc:sldMasterMk cId="1913252134" sldId="2147484056"/>
            <pc:sldLayoutMk cId="2543016440" sldId="214748406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2.262" v="200"/>
          <pc:sldLayoutMkLst>
            <pc:docMk/>
            <pc:sldMasterMk cId="1913252134" sldId="2147484056"/>
            <pc:sldLayoutMk cId="528826343" sldId="214748406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2.262" v="200"/>
          <pc:sldLayoutMkLst>
            <pc:docMk/>
            <pc:sldMasterMk cId="1913252134" sldId="2147484056"/>
            <pc:sldLayoutMk cId="433788541" sldId="214748406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2.262" v="200"/>
          <pc:sldLayoutMkLst>
            <pc:docMk/>
            <pc:sldMasterMk cId="1913252134" sldId="2147484056"/>
            <pc:sldLayoutMk cId="1128597871" sldId="2147484067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27:25.309" v="201"/>
        <pc:sldMasterMkLst>
          <pc:docMk/>
          <pc:sldMasterMk cId="3437665090" sldId="2147484068"/>
        </pc:sldMasterMkLst>
        <pc:sldLayoutChg chg="add del mod replId">
          <pc:chgData name="Małgorzata Jankowska" userId="9c197fbe66e9daf6" providerId="Windows Live" clId="Web-{F48A5495-29D9-4D3F-9DB2-1DD8263EC412}" dt="2020-04-29T09:27:25.309" v="201"/>
          <pc:sldLayoutMkLst>
            <pc:docMk/>
            <pc:sldMasterMk cId="3437665090" sldId="2147484068"/>
            <pc:sldLayoutMk cId="4092354662" sldId="214748406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5.309" v="201"/>
          <pc:sldLayoutMkLst>
            <pc:docMk/>
            <pc:sldMasterMk cId="3437665090" sldId="2147484068"/>
            <pc:sldLayoutMk cId="3721313867" sldId="214748407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5.309" v="201"/>
          <pc:sldLayoutMkLst>
            <pc:docMk/>
            <pc:sldMasterMk cId="3437665090" sldId="2147484068"/>
            <pc:sldLayoutMk cId="3159316391" sldId="214748407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5.309" v="201"/>
          <pc:sldLayoutMkLst>
            <pc:docMk/>
            <pc:sldMasterMk cId="3437665090" sldId="2147484068"/>
            <pc:sldLayoutMk cId="2931509059" sldId="214748407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5.309" v="201"/>
          <pc:sldLayoutMkLst>
            <pc:docMk/>
            <pc:sldMasterMk cId="3437665090" sldId="2147484068"/>
            <pc:sldLayoutMk cId="3324954783" sldId="214748407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5.309" v="201"/>
          <pc:sldLayoutMkLst>
            <pc:docMk/>
            <pc:sldMasterMk cId="3437665090" sldId="2147484068"/>
            <pc:sldLayoutMk cId="761157845" sldId="214748407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5.309" v="201"/>
          <pc:sldLayoutMkLst>
            <pc:docMk/>
            <pc:sldMasterMk cId="3437665090" sldId="2147484068"/>
            <pc:sldLayoutMk cId="2962765473" sldId="214748407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5.309" v="201"/>
          <pc:sldLayoutMkLst>
            <pc:docMk/>
            <pc:sldMasterMk cId="3437665090" sldId="2147484068"/>
            <pc:sldLayoutMk cId="80099346" sldId="214748407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5.309" v="201"/>
          <pc:sldLayoutMkLst>
            <pc:docMk/>
            <pc:sldMasterMk cId="3437665090" sldId="2147484068"/>
            <pc:sldLayoutMk cId="2924906188" sldId="214748407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5.309" v="201"/>
          <pc:sldLayoutMkLst>
            <pc:docMk/>
            <pc:sldMasterMk cId="3437665090" sldId="2147484068"/>
            <pc:sldLayoutMk cId="2811468375" sldId="214748407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27:25.309" v="201"/>
          <pc:sldLayoutMkLst>
            <pc:docMk/>
            <pc:sldMasterMk cId="3437665090" sldId="2147484068"/>
            <pc:sldLayoutMk cId="2446632196" sldId="2147484079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30:20.941" v="217"/>
        <pc:sldMasterMkLst>
          <pc:docMk/>
          <pc:sldMasterMk cId="2451734024" sldId="2147484080"/>
        </pc:sldMasterMkLst>
        <pc:sldLayoutChg chg="add del mod replId">
          <pc:chgData name="Małgorzata Jankowska" userId="9c197fbe66e9daf6" providerId="Windows Live" clId="Web-{F48A5495-29D9-4D3F-9DB2-1DD8263EC412}" dt="2020-04-29T09:30:20.941" v="217"/>
          <pc:sldLayoutMkLst>
            <pc:docMk/>
            <pc:sldMasterMk cId="2451734024" sldId="2147484080"/>
            <pc:sldLayoutMk cId="2500012190" sldId="214748408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20.941" v="217"/>
          <pc:sldLayoutMkLst>
            <pc:docMk/>
            <pc:sldMasterMk cId="2451734024" sldId="2147484080"/>
            <pc:sldLayoutMk cId="4252294648" sldId="214748408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20.941" v="217"/>
          <pc:sldLayoutMkLst>
            <pc:docMk/>
            <pc:sldMasterMk cId="2451734024" sldId="2147484080"/>
            <pc:sldLayoutMk cId="2923916265" sldId="214748408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20.941" v="217"/>
          <pc:sldLayoutMkLst>
            <pc:docMk/>
            <pc:sldMasterMk cId="2451734024" sldId="2147484080"/>
            <pc:sldLayoutMk cId="114219606" sldId="214748408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20.941" v="217"/>
          <pc:sldLayoutMkLst>
            <pc:docMk/>
            <pc:sldMasterMk cId="2451734024" sldId="2147484080"/>
            <pc:sldLayoutMk cId="1432381661" sldId="214748408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20.941" v="217"/>
          <pc:sldLayoutMkLst>
            <pc:docMk/>
            <pc:sldMasterMk cId="2451734024" sldId="2147484080"/>
            <pc:sldLayoutMk cId="2453161975" sldId="214748408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20.941" v="217"/>
          <pc:sldLayoutMkLst>
            <pc:docMk/>
            <pc:sldMasterMk cId="2451734024" sldId="2147484080"/>
            <pc:sldLayoutMk cId="339183723" sldId="214748408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20.941" v="217"/>
          <pc:sldLayoutMkLst>
            <pc:docMk/>
            <pc:sldMasterMk cId="2451734024" sldId="2147484080"/>
            <pc:sldLayoutMk cId="2380800652" sldId="214748408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20.941" v="217"/>
          <pc:sldLayoutMkLst>
            <pc:docMk/>
            <pc:sldMasterMk cId="2451734024" sldId="2147484080"/>
            <pc:sldLayoutMk cId="3058764383" sldId="214748408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20.941" v="217"/>
          <pc:sldLayoutMkLst>
            <pc:docMk/>
            <pc:sldMasterMk cId="2451734024" sldId="2147484080"/>
            <pc:sldLayoutMk cId="1888380924" sldId="214748409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20.941" v="217"/>
          <pc:sldLayoutMkLst>
            <pc:docMk/>
            <pc:sldMasterMk cId="2451734024" sldId="2147484080"/>
            <pc:sldLayoutMk cId="642018093" sldId="2147484091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30:34.661" v="218"/>
        <pc:sldMasterMkLst>
          <pc:docMk/>
          <pc:sldMasterMk cId="850132724" sldId="2147484092"/>
        </pc:sldMasterMkLst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3178664694" sldId="214748409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3210175964" sldId="214748409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1779697519" sldId="214748409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3242173617" sldId="214748409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4254892121" sldId="214748409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1605319490" sldId="214748409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1514356470" sldId="214748409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98404180" sldId="214748410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1810545204" sldId="214748410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2068023514" sldId="214748410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1401918363" sldId="214748410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2954889461" sldId="214748410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1906454291" sldId="214748410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1236653188" sldId="214748410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2012576418" sldId="214748410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3825085672" sldId="214748410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0:34.661" v="218"/>
          <pc:sldLayoutMkLst>
            <pc:docMk/>
            <pc:sldMasterMk cId="850132724" sldId="2147484092"/>
            <pc:sldLayoutMk cId="1906823708" sldId="2147484109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31:25.428" v="221"/>
        <pc:sldMasterMkLst>
          <pc:docMk/>
          <pc:sldMasterMk cId="730213660" sldId="2147484110"/>
        </pc:sldMasterMkLst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1872263827" sldId="214748411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1008752971" sldId="214748411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732934069" sldId="214748411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2506887528" sldId="214748411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2457577906" sldId="214748411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2155995603" sldId="214748411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316152526" sldId="214748411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1393954293" sldId="214748411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1340706586" sldId="214748411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3959483798" sldId="214748412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2819676932" sldId="214748412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1327166018" sldId="214748412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1652541710" sldId="214748412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488889410" sldId="214748412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1061153380" sldId="214748412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887561897" sldId="214748412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25.428" v="221"/>
          <pc:sldLayoutMkLst>
            <pc:docMk/>
            <pc:sldMasterMk cId="730213660" sldId="2147484110"/>
            <pc:sldLayoutMk cId="1441376330" sldId="2147484127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31:35.226" v="222"/>
        <pc:sldMasterMkLst>
          <pc:docMk/>
          <pc:sldMasterMk cId="3604825360" sldId="2147484128"/>
        </pc:sldMasterMkLst>
        <pc:sldLayoutChg chg="add del mod replId">
          <pc:chgData name="Małgorzata Jankowska" userId="9c197fbe66e9daf6" providerId="Windows Live" clId="Web-{F48A5495-29D9-4D3F-9DB2-1DD8263EC412}" dt="2020-04-29T09:31:35.226" v="222"/>
          <pc:sldLayoutMkLst>
            <pc:docMk/>
            <pc:sldMasterMk cId="3604825360" sldId="2147484128"/>
            <pc:sldLayoutMk cId="413906265" sldId="214748412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35.226" v="222"/>
          <pc:sldLayoutMkLst>
            <pc:docMk/>
            <pc:sldMasterMk cId="3604825360" sldId="2147484128"/>
            <pc:sldLayoutMk cId="2668634120" sldId="214748413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35.226" v="222"/>
          <pc:sldLayoutMkLst>
            <pc:docMk/>
            <pc:sldMasterMk cId="3604825360" sldId="2147484128"/>
            <pc:sldLayoutMk cId="2372317239" sldId="214748413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35.226" v="222"/>
          <pc:sldLayoutMkLst>
            <pc:docMk/>
            <pc:sldMasterMk cId="3604825360" sldId="2147484128"/>
            <pc:sldLayoutMk cId="591280751" sldId="214748413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35.226" v="222"/>
          <pc:sldLayoutMkLst>
            <pc:docMk/>
            <pc:sldMasterMk cId="3604825360" sldId="2147484128"/>
            <pc:sldLayoutMk cId="1907796963" sldId="214748413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35.226" v="222"/>
          <pc:sldLayoutMkLst>
            <pc:docMk/>
            <pc:sldMasterMk cId="3604825360" sldId="2147484128"/>
            <pc:sldLayoutMk cId="1065304934" sldId="214748413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35.226" v="222"/>
          <pc:sldLayoutMkLst>
            <pc:docMk/>
            <pc:sldMasterMk cId="3604825360" sldId="2147484128"/>
            <pc:sldLayoutMk cId="2448528322" sldId="214748413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35.226" v="222"/>
          <pc:sldLayoutMkLst>
            <pc:docMk/>
            <pc:sldMasterMk cId="3604825360" sldId="2147484128"/>
            <pc:sldLayoutMk cId="2582021534" sldId="214748413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35.226" v="222"/>
          <pc:sldLayoutMkLst>
            <pc:docMk/>
            <pc:sldMasterMk cId="3604825360" sldId="2147484128"/>
            <pc:sldLayoutMk cId="2997450686" sldId="214748413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35.226" v="222"/>
          <pc:sldLayoutMkLst>
            <pc:docMk/>
            <pc:sldMasterMk cId="3604825360" sldId="2147484128"/>
            <pc:sldLayoutMk cId="1719349544" sldId="214748413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1:35.226" v="222"/>
          <pc:sldLayoutMkLst>
            <pc:docMk/>
            <pc:sldMasterMk cId="3604825360" sldId="2147484128"/>
            <pc:sldLayoutMk cId="74651349" sldId="2147484139"/>
          </pc:sldLayoutMkLst>
        </pc:sldLayoutChg>
      </pc:sldMasterChg>
      <pc:sldMasterChg chg="add del addSldLayout delSldLayout modSldLayout">
        <pc:chgData name="Małgorzata Jankowska" userId="9c197fbe66e9daf6" providerId="Windows Live" clId="Web-{F48A5495-29D9-4D3F-9DB2-1DD8263EC412}" dt="2020-04-29T09:32:05.524" v="224"/>
        <pc:sldMasterMkLst>
          <pc:docMk/>
          <pc:sldMasterMk cId="725837100" sldId="2147484140"/>
        </pc:sldMasterMkLst>
        <pc:sldLayoutChg chg="add del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725837100" sldId="2147484140"/>
            <pc:sldLayoutMk cId="2431163299" sldId="2147484141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725837100" sldId="2147484140"/>
            <pc:sldLayoutMk cId="4109875253" sldId="2147484142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725837100" sldId="2147484140"/>
            <pc:sldLayoutMk cId="4248614296" sldId="2147484143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725837100" sldId="2147484140"/>
            <pc:sldLayoutMk cId="2607005048" sldId="2147484144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725837100" sldId="2147484140"/>
            <pc:sldLayoutMk cId="3003320417" sldId="2147484145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725837100" sldId="2147484140"/>
            <pc:sldLayoutMk cId="2611719228" sldId="2147484146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725837100" sldId="2147484140"/>
            <pc:sldLayoutMk cId="4090536148" sldId="2147484147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725837100" sldId="2147484140"/>
            <pc:sldLayoutMk cId="3187989008" sldId="2147484148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725837100" sldId="2147484140"/>
            <pc:sldLayoutMk cId="705228897" sldId="2147484149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725837100" sldId="2147484140"/>
            <pc:sldLayoutMk cId="3851997477" sldId="2147484150"/>
          </pc:sldLayoutMkLst>
        </pc:sldLayoutChg>
        <pc:sldLayoutChg chg="add del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725837100" sldId="2147484140"/>
            <pc:sldLayoutMk cId="3669552565" sldId="2147484151"/>
          </pc:sldLayoutMkLst>
        </pc:sldLayoutChg>
      </pc:sldMasterChg>
      <pc:sldMasterChg chg="add addSldLayout modSldLayout">
        <pc:chgData name="Małgorzata Jankowska" userId="9c197fbe66e9daf6" providerId="Windows Live" clId="Web-{F48A5495-29D9-4D3F-9DB2-1DD8263EC412}" dt="2020-04-29T09:32:05.524" v="224"/>
        <pc:sldMasterMkLst>
          <pc:docMk/>
          <pc:sldMasterMk cId="841489516" sldId="2147484152"/>
        </pc:sldMasterMkLst>
        <pc:sldLayoutChg chg="add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841489516" sldId="2147484152"/>
            <pc:sldLayoutMk cId="2707523861" sldId="2147484153"/>
          </pc:sldLayoutMkLst>
        </pc:sldLayoutChg>
        <pc:sldLayoutChg chg="add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841489516" sldId="2147484152"/>
            <pc:sldLayoutMk cId="4146092252" sldId="2147484154"/>
          </pc:sldLayoutMkLst>
        </pc:sldLayoutChg>
        <pc:sldLayoutChg chg="add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841489516" sldId="2147484152"/>
            <pc:sldLayoutMk cId="3085988513" sldId="2147484155"/>
          </pc:sldLayoutMkLst>
        </pc:sldLayoutChg>
        <pc:sldLayoutChg chg="add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841489516" sldId="2147484152"/>
            <pc:sldLayoutMk cId="3716943440" sldId="2147484156"/>
          </pc:sldLayoutMkLst>
        </pc:sldLayoutChg>
        <pc:sldLayoutChg chg="add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841489516" sldId="2147484152"/>
            <pc:sldLayoutMk cId="1710811486" sldId="2147484157"/>
          </pc:sldLayoutMkLst>
        </pc:sldLayoutChg>
        <pc:sldLayoutChg chg="add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841489516" sldId="2147484152"/>
            <pc:sldLayoutMk cId="964442044" sldId="2147484158"/>
          </pc:sldLayoutMkLst>
        </pc:sldLayoutChg>
        <pc:sldLayoutChg chg="add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841489516" sldId="2147484152"/>
            <pc:sldLayoutMk cId="1881509870" sldId="2147484159"/>
          </pc:sldLayoutMkLst>
        </pc:sldLayoutChg>
        <pc:sldLayoutChg chg="add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841489516" sldId="2147484152"/>
            <pc:sldLayoutMk cId="915021491" sldId="2147484160"/>
          </pc:sldLayoutMkLst>
        </pc:sldLayoutChg>
        <pc:sldLayoutChg chg="add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841489516" sldId="2147484152"/>
            <pc:sldLayoutMk cId="1126577913" sldId="2147484161"/>
          </pc:sldLayoutMkLst>
        </pc:sldLayoutChg>
        <pc:sldLayoutChg chg="add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841489516" sldId="2147484152"/>
            <pc:sldLayoutMk cId="3871491515" sldId="2147484162"/>
          </pc:sldLayoutMkLst>
        </pc:sldLayoutChg>
        <pc:sldLayoutChg chg="add mod replId">
          <pc:chgData name="Małgorzata Jankowska" userId="9c197fbe66e9daf6" providerId="Windows Live" clId="Web-{F48A5495-29D9-4D3F-9DB2-1DD8263EC412}" dt="2020-04-29T09:32:05.524" v="224"/>
          <pc:sldLayoutMkLst>
            <pc:docMk/>
            <pc:sldMasterMk cId="841489516" sldId="2147484152"/>
            <pc:sldLayoutMk cId="3927212852" sldId="214748416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23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9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1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9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88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4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1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4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0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502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657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4148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dziceprzysz&#322;osci.p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US" err="1"/>
              <a:t>Legendy</a:t>
            </a:r>
            <a:r>
              <a:rPr lang="en-US" dirty="0"/>
              <a:t> </a:t>
            </a:r>
            <a:r>
              <a:rPr lang="en-US" err="1"/>
              <a:t>polskie</a:t>
            </a:r>
            <a:r>
              <a:rPr lang="en-US" dirty="0"/>
              <a:t>: </a:t>
            </a:r>
            <a:r>
              <a:rPr lang="en-US" b="1" err="1"/>
              <a:t>Srebrnorogi</a:t>
            </a:r>
            <a:r>
              <a:rPr lang="en-US" b="1" dirty="0"/>
              <a:t> </a:t>
            </a:r>
            <a:r>
              <a:rPr lang="en-US" b="1" err="1"/>
              <a:t>Jeleń</a:t>
            </a:r>
            <a:endParaRPr lang="en-US" b="1"/>
          </a:p>
        </p:txBody>
      </p:sp>
      <p:pic>
        <p:nvPicPr>
          <p:cNvPr id="4" name="Picture 4" descr="A picture containing cat, building, sitting, suitcase&#10;&#10;Description generated with very high confidence">
            <a:extLst>
              <a:ext uri="{FF2B5EF4-FFF2-40B4-BE49-F238E27FC236}">
                <a16:creationId xmlns:a16="http://schemas.microsoft.com/office/drawing/2014/main" id="{BBF94355-8050-4137-A719-6DEC8AB4A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4643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Picture 4" descr="A group of people standing in a room&#10;&#10;Description generated with high confidence">
            <a:extLst>
              <a:ext uri="{FF2B5EF4-FFF2-40B4-BE49-F238E27FC236}">
                <a16:creationId xmlns:a16="http://schemas.microsoft.com/office/drawing/2014/main" id="{F79BDE17-1ACE-4E1E-9212-504661159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2196522"/>
            <a:ext cx="4414438" cy="2483121"/>
          </a:xfrm>
          <a:prstGeom prst="rect">
            <a:avLst/>
          </a:prstGeom>
        </p:spPr>
      </p:pic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30CE7007-E9AE-4FA3-B927-C99376E5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327" y="897688"/>
            <a:ext cx="4957554" cy="49380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2400" dirty="0" err="1">
                <a:ea typeface="+mn-lt"/>
                <a:cs typeface="+mn-lt"/>
              </a:rPr>
              <a:t>Wraz</a:t>
            </a:r>
            <a:r>
              <a:rPr lang="en-US" sz="2400" dirty="0">
                <a:ea typeface="+mn-lt"/>
                <a:cs typeface="+mn-lt"/>
              </a:rPr>
              <a:t> ze </a:t>
            </a:r>
            <a:r>
              <a:rPr lang="en-US" sz="2400" dirty="0" err="1">
                <a:ea typeface="+mn-lt"/>
                <a:cs typeface="+mn-lt"/>
              </a:rPr>
              <a:t>zwołanymi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pomoc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sąsiadami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młodszy</a:t>
            </a:r>
            <a:r>
              <a:rPr lang="en-US" sz="2400" dirty="0">
                <a:ea typeface="+mn-lt"/>
                <a:cs typeface="+mn-lt"/>
              </a:rPr>
              <a:t> z </a:t>
            </a:r>
            <a:r>
              <a:rPr lang="en-US" sz="2400" dirty="0" err="1">
                <a:ea typeface="+mn-lt"/>
                <a:cs typeface="+mn-lt"/>
              </a:rPr>
              <a:t>braci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ciągu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tygodnia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wybudował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tym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miejscu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kuźnię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gdzie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zaczął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wytapiać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żelazo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wyrabiać</a:t>
            </a:r>
            <a:r>
              <a:rPr lang="en-US" sz="2400" dirty="0">
                <a:ea typeface="+mn-lt"/>
                <a:cs typeface="+mn-lt"/>
              </a:rPr>
              <a:t> z </a:t>
            </a:r>
            <a:r>
              <a:rPr lang="en-US" sz="2400" dirty="0" err="1">
                <a:ea typeface="+mn-lt"/>
                <a:cs typeface="+mn-lt"/>
              </a:rPr>
              <a:t>niego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narzędzia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chłopów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Wkrótce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wszyscy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osadzie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mieli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czym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obrabiać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zaczęło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lepiej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powodzić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Ojciec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Bogny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przekonał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że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pracowity</a:t>
            </a:r>
            <a:r>
              <a:rPr lang="en-US" sz="2400" dirty="0">
                <a:ea typeface="+mn-lt"/>
                <a:cs typeface="+mn-lt"/>
              </a:rPr>
              <a:t> Sambor </a:t>
            </a:r>
            <a:r>
              <a:rPr lang="en-US" sz="2400" dirty="0" err="1">
                <a:ea typeface="+mn-lt"/>
                <a:cs typeface="+mn-lt"/>
              </a:rPr>
              <a:t>będzie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lepszym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mężem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córki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dziewczyna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została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narzeczoną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młodszego</a:t>
            </a:r>
            <a:r>
              <a:rPr lang="en-US" sz="2400" dirty="0">
                <a:ea typeface="+mn-lt"/>
                <a:cs typeface="+mn-lt"/>
              </a:rPr>
              <a:t> z </a:t>
            </a:r>
            <a:r>
              <a:rPr lang="en-US" sz="2400" dirty="0" err="1">
                <a:ea typeface="+mn-lt"/>
                <a:cs typeface="+mn-lt"/>
              </a:rPr>
              <a:t>braci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Zresztą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nikt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wiedział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gdzie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podział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Wojan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887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Picture 4" descr="A person sitting on top of a mountain&#10;&#10;Description generated with high confidence">
            <a:extLst>
              <a:ext uri="{FF2B5EF4-FFF2-40B4-BE49-F238E27FC236}">
                <a16:creationId xmlns:a16="http://schemas.microsoft.com/office/drawing/2014/main" id="{4AE634E3-274A-4CA8-9433-0CE1924C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1225261"/>
            <a:ext cx="4414438" cy="442564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3F91F1-C6FA-4CC8-8BBB-0961728B1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881" y="1284549"/>
            <a:ext cx="4957554" cy="42815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err="1">
                <a:ea typeface="+mn-lt"/>
                <a:cs typeface="+mn-lt"/>
              </a:rPr>
              <a:t>Tymczasem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złoty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pierścień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prowadził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starszego</a:t>
            </a:r>
            <a:r>
              <a:rPr lang="en-US" sz="2400" dirty="0">
                <a:ea typeface="+mn-lt"/>
                <a:cs typeface="+mn-lt"/>
              </a:rPr>
              <a:t> z </a:t>
            </a:r>
            <a:r>
              <a:rPr lang="en-US" sz="2400" dirty="0" err="1">
                <a:ea typeface="+mn-lt"/>
                <a:cs typeface="+mn-lt"/>
              </a:rPr>
              <a:t>braci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dzień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noc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tocząc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przez</a:t>
            </a:r>
            <a:r>
              <a:rPr lang="en-US" sz="2400" dirty="0">
                <a:ea typeface="+mn-lt"/>
                <a:cs typeface="+mn-lt"/>
              </a:rPr>
              <a:t> las, </a:t>
            </a:r>
            <a:r>
              <a:rPr lang="en-US" sz="2400" dirty="0" err="1">
                <a:ea typeface="+mn-lt"/>
                <a:cs typeface="+mn-lt"/>
              </a:rPr>
              <a:t>aż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wreszcie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zakręcił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kilkukrotnie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zatrzymał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pobliżu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dużego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głazu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Wojan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uniósł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kamień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ujrzał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wejście</a:t>
            </a:r>
            <a:r>
              <a:rPr lang="en-US" sz="2400" dirty="0">
                <a:ea typeface="+mn-lt"/>
                <a:cs typeface="+mn-lt"/>
              </a:rPr>
              <a:t> do </a:t>
            </a:r>
            <a:r>
              <a:rPr lang="en-US" sz="2400" dirty="0" err="1">
                <a:ea typeface="+mn-lt"/>
                <a:cs typeface="+mn-lt"/>
              </a:rPr>
              <a:t>groty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Podążył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jej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głąb</a:t>
            </a:r>
            <a:r>
              <a:rPr lang="en-US" sz="2400" dirty="0">
                <a:ea typeface="+mn-lt"/>
                <a:cs typeface="+mn-lt"/>
              </a:rPr>
              <a:t>, po </a:t>
            </a:r>
            <a:r>
              <a:rPr lang="en-US" sz="2400" dirty="0" err="1">
                <a:ea typeface="+mn-lt"/>
                <a:cs typeface="+mn-lt"/>
              </a:rPr>
              <a:t>czym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trafił</a:t>
            </a:r>
            <a:r>
              <a:rPr lang="en-US" sz="2400" dirty="0">
                <a:ea typeface="+mn-lt"/>
                <a:cs typeface="+mn-lt"/>
              </a:rPr>
              <a:t> do </a:t>
            </a:r>
            <a:r>
              <a:rPr lang="en-US" sz="2400" dirty="0" err="1">
                <a:ea typeface="+mn-lt"/>
                <a:cs typeface="+mn-lt"/>
              </a:rPr>
              <a:t>złotej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komnaty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pełnej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niewyobrażalnych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bogactw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941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1A0AC-0C18-4626-B6BA-CE458DB93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38" y="895644"/>
            <a:ext cx="10058400" cy="47408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ea typeface="+mn-lt"/>
                <a:cs typeface="+mn-lt"/>
              </a:rPr>
              <a:t> W </a:t>
            </a:r>
            <a:r>
              <a:rPr lang="en-US" sz="2400" dirty="0" err="1">
                <a:ea typeface="+mn-lt"/>
                <a:cs typeface="+mn-lt"/>
              </a:rPr>
              <a:t>pobliżu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góry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drogocennych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kamieni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złotym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stołku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siedział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maleńki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człowieczek</a:t>
            </a:r>
            <a:r>
              <a:rPr lang="en-US" sz="2400" dirty="0">
                <a:ea typeface="+mn-lt"/>
                <a:cs typeface="+mn-lt"/>
              </a:rPr>
              <a:t> z </a:t>
            </a:r>
            <a:r>
              <a:rPr lang="en-US" sz="2400" dirty="0" err="1">
                <a:ea typeface="+mn-lt"/>
                <a:cs typeface="+mn-lt"/>
              </a:rPr>
              <a:t>długą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białą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brodą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który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zapytał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Wojana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kim</a:t>
            </a:r>
            <a:r>
              <a:rPr lang="en-US" sz="2400" dirty="0">
                <a:ea typeface="+mn-lt"/>
                <a:cs typeface="+mn-lt"/>
              </a:rPr>
              <a:t> jest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skąd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wziął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Wojan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opowiedział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dirty="0" err="1">
                <a:ea typeface="+mn-lt"/>
                <a:cs typeface="+mn-lt"/>
              </a:rPr>
              <a:t>jeleniu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pokazał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złoty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pierścień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Wówczas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człowieczek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powiedział</a:t>
            </a:r>
            <a:r>
              <a:rPr lang="en-US" sz="2400" dirty="0">
                <a:ea typeface="+mn-lt"/>
                <a:cs typeface="+mn-lt"/>
              </a:rPr>
              <a:t> mu: - </a:t>
            </a:r>
            <a:r>
              <a:rPr lang="en-US" sz="2400" dirty="0" err="1">
                <a:ea typeface="+mn-lt"/>
                <a:cs typeface="+mn-lt"/>
              </a:rPr>
              <a:t>Możesz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wziąć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stąd</a:t>
            </a:r>
            <a:r>
              <a:rPr lang="en-US" sz="2400" dirty="0">
                <a:ea typeface="+mn-lt"/>
                <a:cs typeface="+mn-lt"/>
              </a:rPr>
              <a:t> ze </a:t>
            </a:r>
            <a:r>
              <a:rPr lang="en-US" sz="2400" dirty="0" err="1">
                <a:ea typeface="+mn-lt"/>
                <a:cs typeface="+mn-lt"/>
              </a:rPr>
              <a:t>sobą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tyle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ile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zdołasz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unieść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Uśmiechnął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do </a:t>
            </a:r>
            <a:r>
              <a:rPr lang="en-US" sz="2400" dirty="0" err="1">
                <a:ea typeface="+mn-lt"/>
                <a:cs typeface="+mn-lt"/>
              </a:rPr>
              <a:t>Wojana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tajemniczo</a:t>
            </a:r>
            <a:r>
              <a:rPr lang="en-US" sz="2400" dirty="0">
                <a:ea typeface="+mn-lt"/>
                <a:cs typeface="+mn-lt"/>
              </a:rPr>
              <a:t>, a </a:t>
            </a:r>
            <a:r>
              <a:rPr lang="en-US" sz="2400" dirty="0" err="1">
                <a:ea typeface="+mn-lt"/>
                <a:cs typeface="+mn-lt"/>
              </a:rPr>
              <a:t>potem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rozpłynął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powietrzu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Wojan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długo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myszkował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wśród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nieprzebranych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kosztowności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cennych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przedmiotów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złotem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wyszywanych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tkanin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klejnotów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Wreszcie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wybrał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worek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złota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tak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duży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że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ledwo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był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stanie</a:t>
            </a:r>
            <a:r>
              <a:rPr lang="en-US" sz="2400" dirty="0">
                <a:ea typeface="+mn-lt"/>
                <a:cs typeface="+mn-lt"/>
              </a:rPr>
              <a:t> go </a:t>
            </a:r>
            <a:r>
              <a:rPr lang="en-US" sz="2400" dirty="0" err="1">
                <a:ea typeface="+mn-lt"/>
                <a:cs typeface="+mn-lt"/>
              </a:rPr>
              <a:t>podnieść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Wytaszczył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wór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zewnątrz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spojrzał</a:t>
            </a:r>
            <a:r>
              <a:rPr lang="en-US" sz="2400" dirty="0">
                <a:ea typeface="+mn-lt"/>
                <a:cs typeface="+mn-lt"/>
              </a:rPr>
              <a:t> za </a:t>
            </a:r>
            <a:r>
              <a:rPr lang="en-US" sz="2400" dirty="0" err="1">
                <a:ea typeface="+mn-lt"/>
                <a:cs typeface="+mn-lt"/>
              </a:rPr>
              <a:t>siebie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Wejście</a:t>
            </a:r>
            <a:r>
              <a:rPr lang="en-US" sz="2400" dirty="0">
                <a:ea typeface="+mn-lt"/>
                <a:cs typeface="+mn-lt"/>
              </a:rPr>
              <a:t> do </a:t>
            </a:r>
            <a:r>
              <a:rPr lang="en-US" sz="2400" dirty="0" err="1">
                <a:ea typeface="+mn-lt"/>
                <a:cs typeface="+mn-lt"/>
              </a:rPr>
              <a:t>groty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zniknęło</a:t>
            </a:r>
            <a:r>
              <a:rPr lang="en-US" sz="2400" dirty="0">
                <a:ea typeface="+mn-lt"/>
                <a:cs typeface="+mn-lt"/>
              </a:rPr>
              <a:t>, a pod </a:t>
            </a:r>
            <a:r>
              <a:rPr lang="en-US" sz="2400" dirty="0" err="1">
                <a:ea typeface="+mn-lt"/>
                <a:cs typeface="+mn-lt"/>
              </a:rPr>
              <a:t>kamieniem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była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już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tylko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wilgotna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mocno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ubita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ziemia</a:t>
            </a:r>
            <a:r>
              <a:rPr lang="en-US" sz="2400" dirty="0">
                <a:ea typeface="+mn-lt"/>
                <a:cs typeface="+mn-lt"/>
              </a:rPr>
              <a:t>. </a:t>
            </a:r>
          </a:p>
          <a:p>
            <a:pPr marL="0" indent="0" algn="just">
              <a:buNone/>
            </a:pPr>
            <a:r>
              <a:rPr lang="en-US" sz="2400" dirty="0">
                <a:ea typeface="+mn-lt"/>
                <a:cs typeface="+mn-lt"/>
              </a:rPr>
              <a:t> - Nic to – </a:t>
            </a:r>
            <a:r>
              <a:rPr lang="en-US" sz="2400" dirty="0" err="1">
                <a:ea typeface="+mn-lt"/>
                <a:cs typeface="+mn-lt"/>
              </a:rPr>
              <a:t>pomyślał</a:t>
            </a:r>
            <a:r>
              <a:rPr lang="en-US" sz="2400" dirty="0">
                <a:ea typeface="+mn-lt"/>
                <a:cs typeface="+mn-lt"/>
              </a:rPr>
              <a:t> – mam </a:t>
            </a:r>
            <a:r>
              <a:rPr lang="en-US" sz="2400" dirty="0" err="1">
                <a:ea typeface="+mn-lt"/>
                <a:cs typeface="+mn-lt"/>
              </a:rPr>
              <a:t>wszystko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czego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chciałem</a:t>
            </a:r>
            <a:r>
              <a:rPr lang="en-US" sz="2400" dirty="0">
                <a:ea typeface="+mn-lt"/>
                <a:cs typeface="+mn-lt"/>
              </a:rPr>
              <a:t>. Do </a:t>
            </a:r>
            <a:r>
              <a:rPr lang="en-US" sz="2400" dirty="0" err="1">
                <a:ea typeface="+mn-lt"/>
                <a:cs typeface="+mn-lt"/>
              </a:rPr>
              <a:t>wioski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wrócę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bo</a:t>
            </a:r>
            <a:r>
              <a:rPr lang="en-US" sz="2400" dirty="0">
                <a:ea typeface="+mn-lt"/>
                <a:cs typeface="+mn-lt"/>
              </a:rPr>
              <a:t> po co. Ani </a:t>
            </a:r>
            <a:r>
              <a:rPr lang="en-US" sz="2400" dirty="0" err="1">
                <a:ea typeface="+mn-lt"/>
                <a:cs typeface="+mn-lt"/>
              </a:rPr>
              <a:t>Bogna</a:t>
            </a:r>
            <a:r>
              <a:rPr lang="en-US" sz="2400" dirty="0">
                <a:ea typeface="+mn-lt"/>
                <a:cs typeface="+mn-lt"/>
              </a:rPr>
              <a:t>, ani Sambor </a:t>
            </a:r>
            <a:r>
              <a:rPr lang="en-US" sz="2400" dirty="0" err="1">
                <a:ea typeface="+mn-lt"/>
                <a:cs typeface="+mn-lt"/>
              </a:rPr>
              <a:t>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są</a:t>
            </a:r>
            <a:r>
              <a:rPr lang="en-US" sz="2400" dirty="0">
                <a:ea typeface="+mn-lt"/>
                <a:cs typeface="+mn-lt"/>
              </a:rPr>
              <a:t> mi </a:t>
            </a:r>
            <a:r>
              <a:rPr lang="en-US" sz="2400" dirty="0" err="1">
                <a:ea typeface="+mn-lt"/>
                <a:cs typeface="+mn-lt"/>
              </a:rPr>
              <a:t>już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potrzebni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Pójdę</a:t>
            </a:r>
            <a:r>
              <a:rPr lang="en-US" sz="2400" dirty="0">
                <a:ea typeface="+mn-lt"/>
                <a:cs typeface="+mn-lt"/>
              </a:rPr>
              <a:t> do </a:t>
            </a:r>
            <a:r>
              <a:rPr lang="en-US" sz="2400" dirty="0" err="1">
                <a:ea typeface="+mn-lt"/>
                <a:cs typeface="+mn-lt"/>
              </a:rPr>
              <a:t>miasta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tam </a:t>
            </a:r>
            <a:r>
              <a:rPr lang="en-US" sz="2400" dirty="0" err="1">
                <a:ea typeface="+mn-lt"/>
                <a:cs typeface="+mn-lt"/>
              </a:rPr>
              <a:t>będę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wiódł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życie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bogacza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1458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32D4E-9ED6-4104-B6F9-E1400C3E1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5243"/>
            <a:ext cx="10058400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err="1">
                <a:ea typeface="+mn-lt"/>
                <a:cs typeface="+mn-lt"/>
              </a:rPr>
              <a:t>Kilka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lat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później</a:t>
            </a:r>
            <a:r>
              <a:rPr lang="en-US" sz="2400">
                <a:ea typeface="+mn-lt"/>
                <a:cs typeface="+mn-lt"/>
              </a:rPr>
              <a:t> przed kuźnią kowala Sambora i jego pięknej żony Bogny stanął obdarty, wychudzony nędzarz, który poprosił o coś do jedzenia i zajęcie, jeśli znajdzie się takie. Serce Sambora zadrżało, gdy rozpoznał w żebraku swojego starszego brata. Ugościł go natychmiast, dał wikt, opierunek i pracę w kuźni. Nigdy nie zapytał co spotkało Wojana, a on też nie wspomniał ani słowem o tym długim czasie, gdy się nie </a:t>
            </a:r>
            <a:r>
              <a:rPr lang="en-US" sz="2400" err="1">
                <a:ea typeface="+mn-lt"/>
                <a:cs typeface="+mn-lt"/>
              </a:rPr>
              <a:t>widzieli</a:t>
            </a:r>
            <a:r>
              <a:rPr lang="en-US" sz="240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Zmienił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się</a:t>
            </a:r>
            <a:r>
              <a:rPr lang="en-US" sz="2400">
                <a:ea typeface="+mn-lt"/>
                <a:cs typeface="+mn-lt"/>
              </a:rPr>
              <a:t>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9023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579B5651-EB7C-4DB5-BBEF-CB79E2A0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833" y="721907"/>
            <a:ext cx="6598451" cy="41291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err="1">
                <a:ea typeface="+mn-lt"/>
                <a:cs typeface="+mn-lt"/>
              </a:rPr>
              <a:t>Całymi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dniami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kuł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żelazo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kuźni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pomagał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innym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jakby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pragnął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odkupić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swoje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wcześniejsze</a:t>
            </a:r>
            <a:r>
              <a:rPr lang="en-US" sz="2400" dirty="0">
                <a:ea typeface="+mn-lt"/>
                <a:cs typeface="+mn-lt"/>
              </a:rPr>
              <a:t> winy – </a:t>
            </a:r>
            <a:r>
              <a:rPr lang="en-US" sz="2400" dirty="0" err="1">
                <a:ea typeface="+mn-lt"/>
                <a:cs typeface="+mn-lt"/>
              </a:rPr>
              <a:t>lenistwo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egoizm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skąpstwo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Nocami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mówiąc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dirty="0" err="1">
                <a:ea typeface="+mn-lt"/>
                <a:cs typeface="+mn-lt"/>
              </a:rPr>
              <a:t>tym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nikomu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wykuwał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kamieniu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sylwetkę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jelenia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dirty="0" err="1">
                <a:ea typeface="+mn-lt"/>
                <a:cs typeface="+mn-lt"/>
              </a:rPr>
              <a:t>imponującym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porożu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Gdy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skończył</a:t>
            </a:r>
            <a:r>
              <a:rPr lang="en-US" sz="2400" dirty="0">
                <a:ea typeface="+mn-lt"/>
                <a:cs typeface="+mn-lt"/>
              </a:rPr>
              <a:t> relief </a:t>
            </a:r>
            <a:r>
              <a:rPr lang="en-US" sz="2400" dirty="0" err="1">
                <a:ea typeface="+mn-lt"/>
                <a:cs typeface="+mn-lt"/>
              </a:rPr>
              <a:t>podarował</a:t>
            </a:r>
            <a:r>
              <a:rPr lang="en-US" sz="2400" dirty="0">
                <a:ea typeface="+mn-lt"/>
                <a:cs typeface="+mn-lt"/>
              </a:rPr>
              <a:t> go </a:t>
            </a:r>
            <a:r>
              <a:rPr lang="en-US" sz="2400" dirty="0" err="1">
                <a:ea typeface="+mn-lt"/>
                <a:cs typeface="+mn-lt"/>
              </a:rPr>
              <a:t>budowniczym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wrocławskiego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ratusza</a:t>
            </a:r>
            <a:r>
              <a:rPr lang="en-US" sz="2400" dirty="0">
                <a:ea typeface="+mn-lt"/>
                <a:cs typeface="+mn-lt"/>
              </a:rPr>
              <a:t>, a ci </a:t>
            </a:r>
            <a:r>
              <a:rPr lang="en-US" sz="2400" dirty="0" err="1">
                <a:ea typeface="+mn-lt"/>
                <a:cs typeface="+mn-lt"/>
              </a:rPr>
              <a:t>wmurowali</a:t>
            </a:r>
            <a:r>
              <a:rPr lang="en-US" sz="2400" dirty="0">
                <a:ea typeface="+mn-lt"/>
                <a:cs typeface="+mn-lt"/>
              </a:rPr>
              <a:t> go w </a:t>
            </a:r>
            <a:r>
              <a:rPr lang="en-US" sz="2400" dirty="0" err="1">
                <a:ea typeface="+mn-lt"/>
                <a:cs typeface="+mn-lt"/>
              </a:rPr>
              <a:t>jedną</a:t>
            </a:r>
            <a:r>
              <a:rPr lang="en-US" sz="2400" dirty="0">
                <a:ea typeface="+mn-lt"/>
                <a:cs typeface="+mn-lt"/>
              </a:rPr>
              <a:t> ze </a:t>
            </a:r>
            <a:r>
              <a:rPr lang="en-US" sz="2400" dirty="0" err="1">
                <a:ea typeface="+mn-lt"/>
                <a:cs typeface="+mn-lt"/>
              </a:rPr>
              <a:t>ścian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budowli</a:t>
            </a:r>
            <a:r>
              <a:rPr lang="en-US" sz="2400" dirty="0">
                <a:ea typeface="+mn-lt"/>
                <a:cs typeface="+mn-lt"/>
              </a:rPr>
              <a:t>. Do </a:t>
            </a:r>
            <a:r>
              <a:rPr lang="en-US" sz="2400" dirty="0" err="1">
                <a:ea typeface="+mn-lt"/>
                <a:cs typeface="+mn-lt"/>
              </a:rPr>
              <a:t>dziś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można</a:t>
            </a:r>
            <a:r>
              <a:rPr lang="en-US" sz="2400" dirty="0">
                <a:ea typeface="+mn-lt"/>
                <a:cs typeface="+mn-lt"/>
              </a:rPr>
              <a:t> tam </a:t>
            </a:r>
            <a:r>
              <a:rPr lang="en-US" sz="2400" dirty="0" err="1">
                <a:ea typeface="+mn-lt"/>
                <a:cs typeface="+mn-lt"/>
              </a:rPr>
              <a:t>oglądać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przedstawiającą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srebrnorogiego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jelenia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płaskorzeźbę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która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wyszła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spod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rąk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legendarnego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Wojana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sz="2400" dirty="0"/>
          </a:p>
        </p:txBody>
      </p:sp>
      <p:pic>
        <p:nvPicPr>
          <p:cNvPr id="4" name="Picture 4" descr="A picture containing cat, building, sitting, suitcase&#10;&#10;Description generated with very high confidence">
            <a:extLst>
              <a:ext uri="{FF2B5EF4-FFF2-40B4-BE49-F238E27FC236}">
                <a16:creationId xmlns:a16="http://schemas.microsoft.com/office/drawing/2014/main" id="{4762227F-F8F5-4BA2-ADDE-CD6675EFE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8" r="15727" b="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1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263C-3635-4167-82C1-6218BC06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723" y="2354163"/>
            <a:ext cx="5087816" cy="137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err="1"/>
              <a:t>Opracowanie</a:t>
            </a:r>
            <a:r>
              <a:rPr lang="en-US" sz="1800"/>
              <a:t> </a:t>
            </a:r>
            <a:r>
              <a:rPr lang="en-US" sz="1800" err="1"/>
              <a:t>prezentacji</a:t>
            </a:r>
            <a:r>
              <a:rPr lang="en-US" sz="1800"/>
              <a:t>: </a:t>
            </a:r>
            <a:r>
              <a:rPr lang="en-US" sz="1800" err="1"/>
              <a:t>Małgorzata</a:t>
            </a:r>
            <a:r>
              <a:rPr lang="en-US" sz="1800"/>
              <a:t> </a:t>
            </a:r>
            <a:r>
              <a:rPr lang="en-US" sz="1800" err="1"/>
              <a:t>Jankowska</a:t>
            </a:r>
            <a:br>
              <a:rPr lang="en-US" sz="1800"/>
            </a:br>
            <a:r>
              <a:rPr lang="en-US" sz="1800" err="1"/>
              <a:t>żródło</a:t>
            </a:r>
            <a:r>
              <a:rPr lang="en-US" sz="1800"/>
              <a:t>: </a:t>
            </a:r>
            <a:r>
              <a:rPr lang="en-US" sz="1800">
                <a:hlinkClick r:id="rId2"/>
              </a:rPr>
              <a:t>www.rodziceprzyszłosci.pl</a:t>
            </a:r>
            <a:br>
              <a:rPr lang="en-US" sz="1800"/>
            </a:br>
            <a:r>
              <a:rPr lang="en-US" sz="1800"/>
              <a:t>ilustracje: Włodzimierz Kukliński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9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00E5C-E571-46BE-BCFC-2C294DF9F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35" y="1640485"/>
            <a:ext cx="10905066" cy="37856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err="1">
                <a:ea typeface="+mn-lt"/>
                <a:cs typeface="+mn-lt"/>
              </a:rPr>
              <a:t>Dawno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temu</a:t>
            </a:r>
            <a:r>
              <a:rPr lang="en-US" sz="2400" dirty="0">
                <a:ea typeface="+mn-lt"/>
                <a:cs typeface="+mn-lt"/>
              </a:rPr>
              <a:t>, w </a:t>
            </a:r>
            <a:r>
              <a:rPr lang="en-US" sz="2400" dirty="0" err="1">
                <a:ea typeface="+mn-lt"/>
                <a:cs typeface="+mn-lt"/>
              </a:rPr>
              <a:t>pobliżu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Wrocławia</a:t>
            </a:r>
            <a:r>
              <a:rPr lang="en-US" sz="2400" dirty="0">
                <a:ea typeface="+mn-lt"/>
                <a:cs typeface="+mn-lt"/>
              </a:rPr>
              <a:t>, w </a:t>
            </a:r>
            <a:r>
              <a:rPr lang="en-US" sz="2400" dirty="0" err="1">
                <a:ea typeface="+mn-lt"/>
                <a:cs typeface="+mn-lt"/>
              </a:rPr>
              <a:t>ubogiej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osadzie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skraju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puszczy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mieszkali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dwaj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bracia</a:t>
            </a:r>
            <a:r>
              <a:rPr lang="en-US" sz="2400" dirty="0">
                <a:ea typeface="+mn-lt"/>
                <a:cs typeface="+mn-lt"/>
              </a:rPr>
              <a:t> – Sambor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Wojan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Różniło</a:t>
            </a:r>
            <a:r>
              <a:rPr lang="en-US" sz="2400" dirty="0">
                <a:ea typeface="+mn-lt"/>
                <a:cs typeface="+mn-lt"/>
              </a:rPr>
              <a:t> ich </a:t>
            </a:r>
            <a:r>
              <a:rPr lang="en-US" sz="2400" dirty="0" err="1">
                <a:ea typeface="+mn-lt"/>
                <a:cs typeface="+mn-lt"/>
              </a:rPr>
              <a:t>wszystko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Młodszy</a:t>
            </a:r>
            <a:r>
              <a:rPr lang="en-US" sz="2400" dirty="0">
                <a:ea typeface="+mn-lt"/>
                <a:cs typeface="+mn-lt"/>
              </a:rPr>
              <a:t>, Sambor, </a:t>
            </a:r>
            <a:r>
              <a:rPr lang="en-US" sz="2400" dirty="0" err="1">
                <a:ea typeface="+mn-lt"/>
                <a:cs typeface="+mn-lt"/>
              </a:rPr>
              <a:t>był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pracowity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starszy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Wojan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leniwy</a:t>
            </a:r>
            <a:r>
              <a:rPr lang="en-US" sz="2400" dirty="0">
                <a:ea typeface="+mn-lt"/>
                <a:cs typeface="+mn-lt"/>
              </a:rPr>
              <a:t>. Sambor </a:t>
            </a:r>
            <a:r>
              <a:rPr lang="en-US" sz="2400" dirty="0" err="1">
                <a:ea typeface="+mn-lt"/>
                <a:cs typeface="+mn-lt"/>
              </a:rPr>
              <a:t>cieszył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każdym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dniem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Wojan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tylko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narzekał</a:t>
            </a:r>
            <a:r>
              <a:rPr lang="en-US" sz="2400" dirty="0">
                <a:ea typeface="+mn-lt"/>
                <a:cs typeface="+mn-lt"/>
              </a:rPr>
              <a:t>. Sambor </a:t>
            </a:r>
            <a:r>
              <a:rPr lang="en-US" sz="2400" dirty="0" err="1">
                <a:ea typeface="+mn-lt"/>
                <a:cs typeface="+mn-lt"/>
              </a:rPr>
              <a:t>zadowalał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tym</a:t>
            </a:r>
            <a:r>
              <a:rPr lang="en-US" sz="2400" dirty="0">
                <a:ea typeface="+mn-lt"/>
                <a:cs typeface="+mn-lt"/>
              </a:rPr>
              <a:t>, co </a:t>
            </a:r>
            <a:r>
              <a:rPr lang="en-US" sz="2400" dirty="0" err="1">
                <a:ea typeface="+mn-lt"/>
                <a:cs typeface="+mn-lt"/>
              </a:rPr>
              <a:t>miał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choć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było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wiele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chętnie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dzielił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z </a:t>
            </a:r>
            <a:r>
              <a:rPr lang="en-US" sz="2400" dirty="0" err="1">
                <a:ea typeface="+mn-lt"/>
                <a:cs typeface="+mn-lt"/>
              </a:rPr>
              <a:t>innymi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Wojan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najbardziej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świecie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pragnął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bogactwa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nigdy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niczego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nikomu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dał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808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7" name="Picture 7" descr="A couple of people that are standing in the grass&#10;&#10;Description generated with very high confidence">
            <a:extLst>
              <a:ext uri="{FF2B5EF4-FFF2-40B4-BE49-F238E27FC236}">
                <a16:creationId xmlns:a16="http://schemas.microsoft.com/office/drawing/2014/main" id="{C4D0F965-E35A-4E0E-91E1-9409DB27A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26" r="17941" b="-2"/>
          <a:stretch/>
        </p:blipFill>
        <p:spPr>
          <a:xfrm>
            <a:off x="1266815" y="1206900"/>
            <a:ext cx="4291320" cy="446236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C4EB-EF31-44AB-A792-0217E2CBECC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204311" y="1073534"/>
            <a:ext cx="5262354" cy="44456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err="1">
                <a:ea typeface="+mn-lt"/>
                <a:cs typeface="+mn-lt"/>
              </a:rPr>
              <a:t>Stało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tak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że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obaj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pokochali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piękną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córkę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miejscowego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drwala</a:t>
            </a:r>
            <a:r>
              <a:rPr lang="en-US" sz="2400" dirty="0">
                <a:ea typeface="+mn-lt"/>
                <a:cs typeface="+mn-lt"/>
              </a:rPr>
              <a:t> – </a:t>
            </a:r>
            <a:r>
              <a:rPr lang="en-US" sz="2400" dirty="0" err="1">
                <a:ea typeface="+mn-lt"/>
                <a:cs typeface="+mn-lt"/>
              </a:rPr>
              <a:t>Bognę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Dziewczyna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wybrała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uczciwego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szlachetnego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skromnego</a:t>
            </a:r>
            <a:r>
              <a:rPr lang="en-US" sz="2400" dirty="0">
                <a:ea typeface="+mn-lt"/>
                <a:cs typeface="+mn-lt"/>
              </a:rPr>
              <a:t> Sambora, ale </a:t>
            </a:r>
            <a:r>
              <a:rPr lang="en-US" sz="2400" dirty="0" err="1">
                <a:ea typeface="+mn-lt"/>
                <a:cs typeface="+mn-lt"/>
              </a:rPr>
              <a:t>ojciec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przyobiecał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rękę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Wojanowi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mniemając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że</a:t>
            </a:r>
            <a:r>
              <a:rPr lang="en-US" sz="2400" dirty="0">
                <a:ea typeface="+mn-lt"/>
                <a:cs typeface="+mn-lt"/>
              </a:rPr>
              <a:t> ten ma </a:t>
            </a:r>
            <a:r>
              <a:rPr lang="en-US" sz="2400" dirty="0" err="1">
                <a:ea typeface="+mn-lt"/>
                <a:cs typeface="+mn-lt"/>
              </a:rPr>
              <a:t>większe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szanse</a:t>
            </a:r>
            <a:r>
              <a:rPr lang="en-US" sz="2400" dirty="0">
                <a:ea typeface="+mn-lt"/>
                <a:cs typeface="+mn-lt"/>
              </a:rPr>
              <a:t>, by </a:t>
            </a:r>
            <a:r>
              <a:rPr lang="en-US" sz="2400" dirty="0" err="1">
                <a:ea typeface="+mn-lt"/>
                <a:cs typeface="+mn-lt"/>
              </a:rPr>
              <a:t>stać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kiedyś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bogaczem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zapewnić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córce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bezpieczną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przyszłość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419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1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5" descr="A dog that is standing in the grass&#10;&#10;Description generated with high confidence">
            <a:extLst>
              <a:ext uri="{FF2B5EF4-FFF2-40B4-BE49-F238E27FC236}">
                <a16:creationId xmlns:a16="http://schemas.microsoft.com/office/drawing/2014/main" id="{40BC81D6-18EC-4C90-8EB4-9A99169B0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78" r="25020" b="-1"/>
          <a:stretch/>
        </p:blipFill>
        <p:spPr>
          <a:xfrm>
            <a:off x="1376760" y="1206900"/>
            <a:ext cx="4071429" cy="446236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D7951-D756-4E7C-B461-FEE1D1C85BA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462220" y="1378334"/>
            <a:ext cx="4957554" cy="43401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Clr>
                <a:srgbClr val="E3E778"/>
              </a:buClr>
              <a:buNone/>
            </a:pPr>
            <a:r>
              <a:rPr lang="en-US" sz="2400" err="1">
                <a:ea typeface="+mn-lt"/>
                <a:cs typeface="+mn-lt"/>
              </a:rPr>
              <a:t>Pewnego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dnia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bracia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poszli</a:t>
            </a:r>
            <a:r>
              <a:rPr lang="en-US" sz="2400" dirty="0">
                <a:ea typeface="+mn-lt"/>
                <a:cs typeface="+mn-lt"/>
              </a:rPr>
              <a:t> do </a:t>
            </a:r>
            <a:r>
              <a:rPr lang="en-US" sz="2400" err="1">
                <a:ea typeface="+mn-lt"/>
                <a:cs typeface="+mn-lt"/>
              </a:rPr>
              <a:t>lasu</a:t>
            </a:r>
            <a:r>
              <a:rPr lang="en-US" sz="2400" dirty="0">
                <a:ea typeface="+mn-lt"/>
                <a:cs typeface="+mn-lt"/>
              </a:rPr>
              <a:t>, by </a:t>
            </a:r>
            <a:r>
              <a:rPr lang="en-US" sz="2400" err="1">
                <a:ea typeface="+mn-lt"/>
                <a:cs typeface="+mn-lt"/>
              </a:rPr>
              <a:t>narąbać</a:t>
            </a:r>
            <a:r>
              <a:rPr lang="en-US" sz="2400" dirty="0">
                <a:ea typeface="+mn-lt"/>
                <a:cs typeface="+mn-lt"/>
              </a:rPr>
              <a:t> drew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opał</a:t>
            </a:r>
            <a:r>
              <a:rPr lang="en-US" sz="2400" dirty="0">
                <a:ea typeface="+mn-lt"/>
                <a:cs typeface="+mn-lt"/>
              </a:rPr>
              <a:t>. Sambor </a:t>
            </a:r>
            <a:r>
              <a:rPr lang="en-US" sz="2400" err="1">
                <a:ea typeface="+mn-lt"/>
                <a:cs typeface="+mn-lt"/>
              </a:rPr>
              <a:t>pracował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err="1">
                <a:ea typeface="+mn-lt"/>
                <a:cs typeface="+mn-lt"/>
              </a:rPr>
              <a:t>pocie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czoła</a:t>
            </a:r>
            <a:r>
              <a:rPr lang="en-US" sz="2400" dirty="0">
                <a:ea typeface="+mn-lt"/>
                <a:cs typeface="+mn-lt"/>
              </a:rPr>
              <a:t>, a </a:t>
            </a:r>
            <a:r>
              <a:rPr lang="en-US" sz="2400" err="1">
                <a:ea typeface="+mn-lt"/>
                <a:cs typeface="+mn-lt"/>
              </a:rPr>
              <a:t>Wojan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leżał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opodal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polanie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żuł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źdźbło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trawy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wpatrywał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err="1">
                <a:ea typeface="+mn-lt"/>
                <a:cs typeface="+mn-lt"/>
              </a:rPr>
              <a:t>niebo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marząc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err="1">
                <a:ea typeface="+mn-lt"/>
                <a:cs typeface="+mn-lt"/>
              </a:rPr>
              <a:t>fortunie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którą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kiedyś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posiądzie</a:t>
            </a:r>
            <a:r>
              <a:rPr lang="en-US" sz="2400" dirty="0">
                <a:ea typeface="+mn-lt"/>
                <a:cs typeface="+mn-lt"/>
              </a:rPr>
              <a:t>.  </a:t>
            </a:r>
          </a:p>
          <a:p>
            <a:pPr marL="0" indent="0" algn="just">
              <a:buClr>
                <a:srgbClr val="E3E778"/>
              </a:buClr>
              <a:buNone/>
            </a:pPr>
            <a:r>
              <a:rPr lang="en-US" sz="2400" dirty="0">
                <a:ea typeface="+mn-lt"/>
                <a:cs typeface="+mn-lt"/>
              </a:rPr>
              <a:t>Nagle z </a:t>
            </a:r>
            <a:r>
              <a:rPr lang="en-US" sz="2400" dirty="0" err="1">
                <a:ea typeface="+mn-lt"/>
                <a:cs typeface="+mn-lt"/>
              </a:rPr>
              <a:t>lasu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wybiegł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ogromny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jeleń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dirty="0" err="1">
                <a:ea typeface="+mn-lt"/>
                <a:cs typeface="+mn-lt"/>
              </a:rPr>
              <a:t>srebrnych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rogach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Dysząc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ciężko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spojrzał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błagalnie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obu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braci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ludzkim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głosem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poprosił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dirty="0" err="1">
                <a:ea typeface="+mn-lt"/>
                <a:cs typeface="+mn-lt"/>
              </a:rPr>
              <a:t>zmylenie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tropiących</a:t>
            </a:r>
            <a:r>
              <a:rPr lang="en-US" sz="2400" dirty="0">
                <a:ea typeface="+mn-lt"/>
                <a:cs typeface="+mn-lt"/>
              </a:rPr>
              <a:t> go </a:t>
            </a:r>
            <a:r>
              <a:rPr lang="en-US" sz="2400" dirty="0" err="1">
                <a:ea typeface="+mn-lt"/>
                <a:cs typeface="+mn-lt"/>
              </a:rPr>
              <a:t>myśliwych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1154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Picture 4" descr="A person riding a horse in a field&#10;&#10;Description generated with very high confidence">
            <a:extLst>
              <a:ext uri="{FF2B5EF4-FFF2-40B4-BE49-F238E27FC236}">
                <a16:creationId xmlns:a16="http://schemas.microsoft.com/office/drawing/2014/main" id="{B2C46407-5425-4772-B775-F489C8401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83" y="1206900"/>
            <a:ext cx="3658584" cy="446236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B0DD7C-EA4C-4791-8FC3-36377BFE4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943" y="721842"/>
            <a:ext cx="4957554" cy="52545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dirty="0" err="1">
                <a:ea typeface="+mn-lt"/>
                <a:cs typeface="+mn-lt"/>
              </a:rPr>
              <a:t>Wrażliwe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serce</a:t>
            </a:r>
            <a:r>
              <a:rPr lang="en-US" sz="2200" dirty="0">
                <a:ea typeface="+mn-lt"/>
                <a:cs typeface="+mn-lt"/>
              </a:rPr>
              <a:t> Sambora </a:t>
            </a:r>
            <a:r>
              <a:rPr lang="en-US" sz="2200" dirty="0" err="1">
                <a:ea typeface="+mn-lt"/>
                <a:cs typeface="+mn-lt"/>
              </a:rPr>
              <a:t>natychmiast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kazało</a:t>
            </a:r>
            <a:r>
              <a:rPr lang="en-US" sz="2200" dirty="0">
                <a:ea typeface="+mn-lt"/>
                <a:cs typeface="+mn-lt"/>
              </a:rPr>
              <a:t> mu </a:t>
            </a:r>
            <a:r>
              <a:rPr lang="en-US" sz="2200" dirty="0" err="1">
                <a:ea typeface="+mn-lt"/>
                <a:cs typeface="+mn-lt"/>
              </a:rPr>
              <a:t>obiecać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pomoc</a:t>
            </a:r>
            <a:r>
              <a:rPr lang="en-US" sz="2200" dirty="0">
                <a:ea typeface="+mn-lt"/>
                <a:cs typeface="+mn-lt"/>
              </a:rPr>
              <a:t>. </a:t>
            </a:r>
            <a:r>
              <a:rPr lang="en-US" sz="2200" dirty="0" err="1">
                <a:ea typeface="+mn-lt"/>
                <a:cs typeface="+mn-lt"/>
              </a:rPr>
              <a:t>Chciwy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umysł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Wojana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natomiast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widział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tylko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srebrne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rogi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 w </a:t>
            </a:r>
            <a:r>
              <a:rPr lang="en-US" sz="2200" dirty="0" err="1">
                <a:ea typeface="+mn-lt"/>
                <a:cs typeface="+mn-lt"/>
              </a:rPr>
              <a:t>myślach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przeliczał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pieniądze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które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mógłby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zdobyć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gdyby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sam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upolował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niezwykłego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jelenia</a:t>
            </a:r>
            <a:r>
              <a:rPr lang="en-US" sz="2200" dirty="0">
                <a:ea typeface="+mn-lt"/>
                <a:cs typeface="+mn-lt"/>
              </a:rPr>
              <a:t>. </a:t>
            </a:r>
            <a:r>
              <a:rPr lang="en-US" sz="2200" dirty="0" err="1">
                <a:ea typeface="+mn-lt"/>
                <a:cs typeface="+mn-lt"/>
              </a:rPr>
              <a:t>Tymczasem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zwierzę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przeskoczyło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pobliski</a:t>
            </a:r>
            <a:r>
              <a:rPr lang="en-US" sz="2200" dirty="0">
                <a:ea typeface="+mn-lt"/>
                <a:cs typeface="+mn-lt"/>
              </a:rPr>
              <a:t> jar 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zniknęło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wśród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młodych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brzóz</a:t>
            </a:r>
            <a:r>
              <a:rPr lang="en-US" sz="2200" dirty="0">
                <a:ea typeface="+mn-lt"/>
                <a:cs typeface="+mn-lt"/>
              </a:rPr>
              <a:t>. Po </a:t>
            </a:r>
            <a:r>
              <a:rPr lang="en-US" sz="2200" dirty="0" err="1">
                <a:ea typeface="+mn-lt"/>
                <a:cs typeface="+mn-lt"/>
              </a:rPr>
              <a:t>chwili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polanie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pojawił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się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książę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koniu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otoczony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przez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myśliwych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sforę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ujadających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ogarów</a:t>
            </a:r>
            <a:r>
              <a:rPr lang="en-US" sz="2200" dirty="0">
                <a:ea typeface="+mn-lt"/>
                <a:cs typeface="+mn-lt"/>
              </a:rPr>
              <a:t>. </a:t>
            </a:r>
            <a:endParaRPr lang="en-US" sz="2200" dirty="0" err="1"/>
          </a:p>
        </p:txBody>
      </p:sp>
    </p:spTree>
    <p:extLst>
      <p:ext uri="{BB962C8B-B14F-4D97-AF65-F5344CB8AC3E}">
        <p14:creationId xmlns:p14="http://schemas.microsoft.com/office/powerpoint/2010/main" val="291750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4C0D1-A9CB-45D9-8072-6292E22E0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10751"/>
            <a:ext cx="10058400" cy="31347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err="1">
                <a:ea typeface="+mn-lt"/>
                <a:cs typeface="+mn-lt"/>
              </a:rPr>
              <a:t>Zapytał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braci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czy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widzieli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srebrnorogiego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jelenia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Wojan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teraz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zaczął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liczyć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nagrodę</a:t>
            </a:r>
            <a:r>
              <a:rPr lang="en-US" sz="2400" dirty="0">
                <a:ea typeface="+mn-lt"/>
                <a:cs typeface="+mn-lt"/>
              </a:rPr>
              <a:t> za </a:t>
            </a:r>
            <a:r>
              <a:rPr lang="en-US" sz="2400" dirty="0" err="1">
                <a:ea typeface="+mn-lt"/>
                <a:cs typeface="+mn-lt"/>
              </a:rPr>
              <a:t>pomoc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upolowaniu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cennej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zwierzyny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jednak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zdążył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wydobyć</a:t>
            </a:r>
            <a:r>
              <a:rPr lang="en-US" sz="2400" dirty="0">
                <a:ea typeface="+mn-lt"/>
                <a:cs typeface="+mn-lt"/>
              </a:rPr>
              <a:t> z </a:t>
            </a:r>
            <a:r>
              <a:rPr lang="en-US" sz="2400" dirty="0" err="1">
                <a:ea typeface="+mn-lt"/>
                <a:cs typeface="+mn-lt"/>
              </a:rPr>
              <a:t>siebie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głos</a:t>
            </a:r>
            <a:r>
              <a:rPr lang="en-US" sz="2400" dirty="0">
                <a:ea typeface="+mn-lt"/>
                <a:cs typeface="+mn-lt"/>
              </a:rPr>
              <a:t>, Sambor </a:t>
            </a:r>
            <a:r>
              <a:rPr lang="en-US" sz="2400" dirty="0" err="1">
                <a:ea typeface="+mn-lt"/>
                <a:cs typeface="+mn-lt"/>
              </a:rPr>
              <a:t>pokornie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pokłonił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przed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księciem</a:t>
            </a:r>
            <a:r>
              <a:rPr lang="en-US" sz="2400" dirty="0">
                <a:ea typeface="+mn-lt"/>
                <a:cs typeface="+mn-lt"/>
              </a:rPr>
              <a:t>, po </a:t>
            </a:r>
            <a:r>
              <a:rPr lang="en-US" sz="2400" dirty="0" err="1">
                <a:ea typeface="+mn-lt"/>
                <a:cs typeface="+mn-lt"/>
              </a:rPr>
              <a:t>czym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skierował</a:t>
            </a:r>
            <a:r>
              <a:rPr lang="en-US" sz="2400" dirty="0">
                <a:ea typeface="+mn-lt"/>
                <a:cs typeface="+mn-lt"/>
              </a:rPr>
              <a:t> go w </a:t>
            </a:r>
            <a:r>
              <a:rPr lang="en-US" sz="2400" dirty="0" err="1">
                <a:ea typeface="+mn-lt"/>
                <a:cs typeface="+mn-lt"/>
              </a:rPr>
              <a:t>stronę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przeciwną</a:t>
            </a:r>
            <a:r>
              <a:rPr lang="en-US" sz="2400" dirty="0">
                <a:ea typeface="+mn-lt"/>
                <a:cs typeface="+mn-lt"/>
              </a:rPr>
              <a:t> do </a:t>
            </a:r>
            <a:r>
              <a:rPr lang="en-US" sz="2400" dirty="0" err="1">
                <a:ea typeface="+mn-lt"/>
                <a:cs typeface="+mn-lt"/>
              </a:rPr>
              <a:t>tej</a:t>
            </a:r>
            <a:r>
              <a:rPr lang="en-US" sz="2400" dirty="0">
                <a:ea typeface="+mn-lt"/>
                <a:cs typeface="+mn-lt"/>
              </a:rPr>
              <a:t>, w </a:t>
            </a:r>
            <a:r>
              <a:rPr lang="en-US" sz="2400" dirty="0" err="1">
                <a:ea typeface="+mn-lt"/>
                <a:cs typeface="+mn-lt"/>
              </a:rPr>
              <a:t>którą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uciekł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jeleń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Gdy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gromada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myśliwych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wraz</a:t>
            </a:r>
            <a:r>
              <a:rPr lang="en-US" sz="2400" dirty="0">
                <a:ea typeface="+mn-lt"/>
                <a:cs typeface="+mn-lt"/>
              </a:rPr>
              <a:t> ze </a:t>
            </a:r>
            <a:r>
              <a:rPr lang="en-US" sz="2400" dirty="0" err="1">
                <a:ea typeface="+mn-lt"/>
                <a:cs typeface="+mn-lt"/>
              </a:rPr>
              <a:t>swym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panem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zniknęła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dobre</a:t>
            </a:r>
            <a:r>
              <a:rPr lang="en-US" sz="2400" dirty="0">
                <a:ea typeface="+mn-lt"/>
                <a:cs typeface="+mn-lt"/>
              </a:rPr>
              <a:t> z </a:t>
            </a:r>
            <a:r>
              <a:rPr lang="en-US" sz="2400" dirty="0" err="1">
                <a:ea typeface="+mn-lt"/>
                <a:cs typeface="+mn-lt"/>
              </a:rPr>
              <a:t>pola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widzenia</a:t>
            </a:r>
            <a:r>
              <a:rPr lang="en-US" sz="2400" dirty="0">
                <a:ea typeface="+mn-lt"/>
                <a:cs typeface="+mn-lt"/>
              </a:rPr>
              <a:t>, a </a:t>
            </a:r>
            <a:r>
              <a:rPr lang="en-US" sz="2400" dirty="0" err="1">
                <a:ea typeface="+mn-lt"/>
                <a:cs typeface="+mn-lt"/>
              </a:rPr>
              <a:t>szczekanie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psów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ucichło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jeleń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ponownie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stanął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przed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braćmi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tym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razem</a:t>
            </a:r>
            <a:r>
              <a:rPr lang="en-US" sz="2400" dirty="0">
                <a:ea typeface="+mn-lt"/>
                <a:cs typeface="+mn-lt"/>
              </a:rPr>
              <a:t> z </a:t>
            </a:r>
            <a:r>
              <a:rPr lang="en-US" sz="2400" dirty="0" err="1">
                <a:ea typeface="+mn-lt"/>
                <a:cs typeface="+mn-lt"/>
              </a:rPr>
              <a:t>uniesioną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dumnie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głową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149013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Picture 4" descr="Two people standing next to a tree&#10;&#10;Description generated with high confidence">
            <a:extLst>
              <a:ext uri="{FF2B5EF4-FFF2-40B4-BE49-F238E27FC236}">
                <a16:creationId xmlns:a16="http://schemas.microsoft.com/office/drawing/2014/main" id="{3A126122-DF0D-4530-A4DE-D50BB1292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2102715"/>
            <a:ext cx="4414438" cy="26707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A6C26F-733B-48BB-B085-2DC09D7B6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988" y="1120427"/>
            <a:ext cx="4957554" cy="46801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2400" err="1">
                <a:ea typeface="+mn-lt"/>
                <a:cs typeface="+mn-lt"/>
              </a:rPr>
              <a:t>Jesteś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moim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wybawcą</a:t>
            </a:r>
            <a:r>
              <a:rPr lang="en-US" sz="2400" dirty="0">
                <a:ea typeface="+mn-lt"/>
                <a:cs typeface="+mn-lt"/>
              </a:rPr>
              <a:t> - </a:t>
            </a:r>
            <a:r>
              <a:rPr lang="en-US" sz="2400" err="1">
                <a:ea typeface="+mn-lt"/>
                <a:cs typeface="+mn-lt"/>
              </a:rPr>
              <a:t>powiedział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dźwięcznym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głosem</a:t>
            </a:r>
            <a:r>
              <a:rPr lang="en-US" sz="2400" dirty="0">
                <a:ea typeface="+mn-lt"/>
                <a:cs typeface="+mn-lt"/>
              </a:rPr>
              <a:t>, z </a:t>
            </a:r>
            <a:r>
              <a:rPr lang="en-US" sz="2400" err="1">
                <a:ea typeface="+mn-lt"/>
                <a:cs typeface="+mn-lt"/>
              </a:rPr>
              <a:t>wdzięcznością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patrząc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Sambora - </a:t>
            </a:r>
            <a:r>
              <a:rPr lang="en-US" sz="2400" err="1">
                <a:ea typeface="+mn-lt"/>
                <a:cs typeface="+mn-lt"/>
              </a:rPr>
              <a:t>Powiedz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czego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pragniesz</a:t>
            </a:r>
            <a:r>
              <a:rPr lang="en-US" sz="2400" dirty="0">
                <a:ea typeface="+mn-lt"/>
                <a:cs typeface="+mn-lt"/>
              </a:rPr>
              <a:t>, a </a:t>
            </a:r>
            <a:r>
              <a:rPr lang="en-US" sz="2400" err="1">
                <a:ea typeface="+mn-lt"/>
                <a:cs typeface="+mn-lt"/>
              </a:rPr>
              <a:t>spełnię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Twoje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życzenie</a:t>
            </a:r>
            <a:r>
              <a:rPr lang="en-US" sz="2400" dirty="0">
                <a:ea typeface="+mn-lt"/>
                <a:cs typeface="+mn-lt"/>
              </a:rPr>
              <a:t>. Sambor </a:t>
            </a:r>
            <a:r>
              <a:rPr lang="en-US" sz="2400" err="1">
                <a:ea typeface="+mn-lt"/>
                <a:cs typeface="+mn-lt"/>
              </a:rPr>
              <a:t>zamyślił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głęboko</a:t>
            </a:r>
            <a:r>
              <a:rPr lang="en-US" sz="2400" dirty="0">
                <a:ea typeface="+mn-lt"/>
                <a:cs typeface="+mn-lt"/>
              </a:rPr>
              <a:t>. Nie </a:t>
            </a:r>
            <a:r>
              <a:rPr lang="en-US" sz="2400" err="1">
                <a:ea typeface="+mn-lt"/>
                <a:cs typeface="+mn-lt"/>
              </a:rPr>
              <a:t>chciał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bogactwa</a:t>
            </a:r>
            <a:r>
              <a:rPr lang="en-US" sz="2400" dirty="0">
                <a:ea typeface="+mn-lt"/>
                <a:cs typeface="+mn-lt"/>
              </a:rPr>
              <a:t> ani </a:t>
            </a:r>
            <a:r>
              <a:rPr lang="en-US" sz="2400" err="1">
                <a:ea typeface="+mn-lt"/>
                <a:cs typeface="+mn-lt"/>
              </a:rPr>
              <a:t>sławy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Poprosił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err="1">
                <a:ea typeface="+mn-lt"/>
                <a:cs typeface="+mn-lt"/>
              </a:rPr>
              <a:t>kuźnię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miejsce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gdzie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mógłby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wykuwać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narzędzia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ubogich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sąsiadów</a:t>
            </a:r>
            <a:r>
              <a:rPr lang="en-US" sz="2400" dirty="0">
                <a:ea typeface="+mn-lt"/>
                <a:cs typeface="+mn-lt"/>
              </a:rPr>
              <a:t>, by </a:t>
            </a:r>
            <a:r>
              <a:rPr lang="en-US" sz="2400" err="1">
                <a:ea typeface="+mn-lt"/>
                <a:cs typeface="+mn-lt"/>
              </a:rPr>
              <a:t>mogli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przy</a:t>
            </a:r>
            <a:r>
              <a:rPr lang="en-US" sz="2400" dirty="0">
                <a:ea typeface="+mn-lt"/>
                <a:cs typeface="+mn-lt"/>
              </a:rPr>
              <a:t> ich </a:t>
            </a:r>
            <a:r>
              <a:rPr lang="en-US" sz="2400" err="1">
                <a:ea typeface="+mn-lt"/>
                <a:cs typeface="+mn-lt"/>
              </a:rPr>
              <a:t>pomocy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uprawiać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ziemię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Jeleń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skłonił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głowę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przed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Samborem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Wtedy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err="1">
                <a:ea typeface="+mn-lt"/>
                <a:cs typeface="+mn-lt"/>
              </a:rPr>
              <a:t>nagrodę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upomniał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niepytany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przez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nikogo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Wojan</a:t>
            </a:r>
            <a:endParaRPr lang="en-US" sz="2400" err="1"/>
          </a:p>
        </p:txBody>
      </p:sp>
    </p:spTree>
    <p:extLst>
      <p:ext uri="{BB962C8B-B14F-4D97-AF65-F5344CB8AC3E}">
        <p14:creationId xmlns:p14="http://schemas.microsoft.com/office/powerpoint/2010/main" val="106430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414C3-E062-4BD6-8B44-04A4DE898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692" y="1470074"/>
            <a:ext cx="10058400" cy="38498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err="1">
                <a:ea typeface="+mn-lt"/>
                <a:cs typeface="+mn-lt"/>
              </a:rPr>
              <a:t>Jeleń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uniósł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brwi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poły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zdziwiony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poły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gniewny</a:t>
            </a:r>
            <a:r>
              <a:rPr lang="en-US" sz="2400" dirty="0">
                <a:ea typeface="+mn-lt"/>
                <a:cs typeface="+mn-lt"/>
              </a:rPr>
              <a:t>, ale </a:t>
            </a:r>
            <a:r>
              <a:rPr lang="en-US" sz="2400" err="1">
                <a:ea typeface="+mn-lt"/>
                <a:cs typeface="+mn-lt"/>
              </a:rPr>
              <a:t>wysłuchał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życzenia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starszego</a:t>
            </a:r>
            <a:r>
              <a:rPr lang="en-US" sz="2400" dirty="0">
                <a:ea typeface="+mn-lt"/>
                <a:cs typeface="+mn-lt"/>
              </a:rPr>
              <a:t> z </a:t>
            </a:r>
            <a:r>
              <a:rPr lang="en-US" sz="2400" err="1">
                <a:ea typeface="+mn-lt"/>
                <a:cs typeface="+mn-lt"/>
              </a:rPr>
              <a:t>braci</a:t>
            </a:r>
            <a:r>
              <a:rPr lang="en-US" sz="2400" dirty="0">
                <a:ea typeface="+mn-lt"/>
                <a:cs typeface="+mn-lt"/>
              </a:rPr>
              <a:t>. Ten </a:t>
            </a:r>
            <a:r>
              <a:rPr lang="en-US" sz="2400" err="1">
                <a:ea typeface="+mn-lt"/>
                <a:cs typeface="+mn-lt"/>
              </a:rPr>
              <a:t>zażądał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upragnionego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bogactwa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Jeleń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skłonił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głowę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raz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jeszcze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przemówił</a:t>
            </a:r>
            <a:r>
              <a:rPr lang="en-US" sz="2400" dirty="0">
                <a:ea typeface="+mn-lt"/>
                <a:cs typeface="+mn-lt"/>
              </a:rPr>
              <a:t>: - </a:t>
            </a:r>
            <a:r>
              <a:rPr lang="en-US" sz="2400" err="1">
                <a:ea typeface="+mn-lt"/>
                <a:cs typeface="+mn-lt"/>
              </a:rPr>
              <a:t>Obaj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dostaniecie</a:t>
            </a:r>
            <a:r>
              <a:rPr lang="en-US" sz="2400" dirty="0">
                <a:ea typeface="+mn-lt"/>
                <a:cs typeface="+mn-lt"/>
              </a:rPr>
              <a:t> to, o co </a:t>
            </a:r>
            <a:r>
              <a:rPr lang="en-US" sz="2400" err="1">
                <a:ea typeface="+mn-lt"/>
                <a:cs typeface="+mn-lt"/>
              </a:rPr>
              <a:t>prosicie</a:t>
            </a:r>
            <a:r>
              <a:rPr lang="en-US" sz="2400" dirty="0">
                <a:ea typeface="+mn-lt"/>
                <a:cs typeface="+mn-lt"/>
              </a:rPr>
              <a:t>. Ty </a:t>
            </a:r>
            <a:r>
              <a:rPr lang="en-US" sz="2400" err="1">
                <a:ea typeface="+mn-lt"/>
                <a:cs typeface="+mn-lt"/>
              </a:rPr>
              <a:t>Samborze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kuźnię</a:t>
            </a:r>
            <a:r>
              <a:rPr lang="en-US" sz="2400" dirty="0">
                <a:ea typeface="+mn-lt"/>
                <a:cs typeface="+mn-lt"/>
              </a:rPr>
              <a:t>, a ty </a:t>
            </a:r>
            <a:r>
              <a:rPr lang="en-US" sz="2400" err="1">
                <a:ea typeface="+mn-lt"/>
                <a:cs typeface="+mn-lt"/>
              </a:rPr>
              <a:t>Wojanie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bogactwo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Obyście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dobrze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wykorzystali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podarunki</a:t>
            </a:r>
            <a:r>
              <a:rPr lang="en-US" sz="2400" dirty="0">
                <a:ea typeface="+mn-lt"/>
                <a:cs typeface="+mn-lt"/>
              </a:rPr>
              <a:t>. Po </a:t>
            </a:r>
            <a:r>
              <a:rPr lang="en-US" sz="2400" dirty="0" err="1">
                <a:ea typeface="+mn-lt"/>
                <a:cs typeface="+mn-lt"/>
              </a:rPr>
              <a:t>czym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stuknął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kopytem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ziemię</a:t>
            </a:r>
            <a:r>
              <a:rPr lang="en-US" sz="2400" dirty="0">
                <a:ea typeface="+mn-lt"/>
                <a:cs typeface="+mn-lt"/>
              </a:rPr>
              <a:t>, a </a:t>
            </a:r>
            <a:r>
              <a:rPr lang="en-US" sz="2400" dirty="0" err="1">
                <a:ea typeface="+mn-lt"/>
                <a:cs typeface="+mn-lt"/>
              </a:rPr>
              <a:t>spod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wyłoniły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dwa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pierścienie</a:t>
            </a:r>
            <a:r>
              <a:rPr lang="en-US" sz="2400" dirty="0">
                <a:ea typeface="+mn-lt"/>
                <a:cs typeface="+mn-lt"/>
              </a:rPr>
              <a:t> – </a:t>
            </a:r>
            <a:r>
              <a:rPr lang="en-US" sz="2400" dirty="0" err="1">
                <a:ea typeface="+mn-lt"/>
                <a:cs typeface="+mn-lt"/>
              </a:rPr>
              <a:t>jeden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żelazny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drugi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złoty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Idźcie</a:t>
            </a:r>
            <a:r>
              <a:rPr lang="en-US" sz="2400" dirty="0">
                <a:ea typeface="+mn-lt"/>
                <a:cs typeface="+mn-lt"/>
              </a:rPr>
              <a:t> za </a:t>
            </a:r>
            <a:r>
              <a:rPr lang="en-US" sz="2400" dirty="0" err="1">
                <a:ea typeface="+mn-lt"/>
                <a:cs typeface="+mn-lt"/>
              </a:rPr>
              <a:t>nimi</a:t>
            </a:r>
            <a:r>
              <a:rPr lang="en-US" sz="2400" dirty="0">
                <a:ea typeface="+mn-lt"/>
                <a:cs typeface="+mn-lt"/>
              </a:rPr>
              <a:t> - </a:t>
            </a:r>
            <a:r>
              <a:rPr lang="en-US" sz="2400" dirty="0" err="1">
                <a:ea typeface="+mn-lt"/>
                <a:cs typeface="+mn-lt"/>
              </a:rPr>
              <a:t>przykazał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srebrnorogi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jeleń</a:t>
            </a:r>
            <a:r>
              <a:rPr lang="en-US" sz="2400" dirty="0">
                <a:ea typeface="+mn-lt"/>
                <a:cs typeface="+mn-lt"/>
              </a:rPr>
              <a:t> – One </a:t>
            </a:r>
            <a:r>
              <a:rPr lang="en-US" sz="2400" dirty="0" err="1">
                <a:ea typeface="+mn-lt"/>
                <a:cs typeface="+mn-lt"/>
              </a:rPr>
              <a:t>wskażą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wam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drogę</a:t>
            </a:r>
            <a:r>
              <a:rPr lang="en-US" sz="2400" dirty="0">
                <a:ea typeface="+mn-lt"/>
                <a:cs typeface="+mn-lt"/>
              </a:rPr>
              <a:t>. Tam </a:t>
            </a:r>
            <a:r>
              <a:rPr lang="en-US" sz="2400" dirty="0" err="1">
                <a:ea typeface="+mn-lt"/>
                <a:cs typeface="+mn-lt"/>
              </a:rPr>
              <a:t>gdzie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zatrzymają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znajdziecie</a:t>
            </a:r>
            <a:r>
              <a:rPr lang="en-US" sz="2400" dirty="0">
                <a:ea typeface="+mn-lt"/>
                <a:cs typeface="+mn-lt"/>
              </a:rPr>
              <a:t>, to </a:t>
            </a:r>
            <a:r>
              <a:rPr lang="en-US" sz="2400" dirty="0" err="1">
                <a:ea typeface="+mn-lt"/>
                <a:cs typeface="+mn-lt"/>
              </a:rPr>
              <a:t>czego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chcecie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324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Picture 4" descr="A person standing next to a tree&#10;&#10;Description generated with high confidence">
            <a:extLst>
              <a:ext uri="{FF2B5EF4-FFF2-40B4-BE49-F238E27FC236}">
                <a16:creationId xmlns:a16="http://schemas.microsoft.com/office/drawing/2014/main" id="{3323428F-F7CB-4435-A7E8-35DFE39D5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1208568"/>
            <a:ext cx="4414438" cy="4459028"/>
          </a:xfrm>
          <a:prstGeom prst="rect">
            <a:avLst/>
          </a:prstGeom>
        </p:spPr>
      </p:pic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CA02A8F5-DD01-43E3-8FCA-5FEA982C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712" y="1307997"/>
            <a:ext cx="5016169" cy="4035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ea typeface="+mn-lt"/>
                <a:cs typeface="+mn-lt"/>
              </a:rPr>
              <a:t>Sambor </a:t>
            </a:r>
            <a:r>
              <a:rPr lang="en-US" sz="2400" dirty="0" err="1">
                <a:ea typeface="+mn-lt"/>
                <a:cs typeface="+mn-lt"/>
              </a:rPr>
              <a:t>podążył</a:t>
            </a:r>
            <a:r>
              <a:rPr lang="en-US" sz="2400" dirty="0">
                <a:ea typeface="+mn-lt"/>
                <a:cs typeface="+mn-lt"/>
              </a:rPr>
              <a:t> za </a:t>
            </a:r>
            <a:r>
              <a:rPr lang="en-US" sz="2400" dirty="0" err="1">
                <a:ea typeface="+mn-lt"/>
                <a:cs typeface="+mn-lt"/>
              </a:rPr>
              <a:t>żelaznym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pierścieniem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który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długo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toczył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trawie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dotarł</a:t>
            </a:r>
            <a:r>
              <a:rPr lang="en-US" sz="2400" dirty="0">
                <a:ea typeface="+mn-lt"/>
                <a:cs typeface="+mn-lt"/>
              </a:rPr>
              <a:t> do </a:t>
            </a:r>
            <a:r>
              <a:rPr lang="en-US" sz="2400" dirty="0" err="1">
                <a:ea typeface="+mn-lt"/>
                <a:cs typeface="+mn-lt"/>
              </a:rPr>
              <a:t>osady</a:t>
            </a:r>
            <a:r>
              <a:rPr lang="en-US" sz="2400" dirty="0">
                <a:ea typeface="+mn-lt"/>
                <a:cs typeface="+mn-lt"/>
              </a:rPr>
              <a:t>, w </a:t>
            </a:r>
            <a:r>
              <a:rPr lang="en-US" sz="2400" dirty="0" err="1">
                <a:ea typeface="+mn-lt"/>
                <a:cs typeface="+mn-lt"/>
              </a:rPr>
              <a:t>której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mieszkali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bracia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minął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upadł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tuż</a:t>
            </a:r>
            <a:r>
              <a:rPr lang="en-US" sz="2400" dirty="0">
                <a:ea typeface="+mn-lt"/>
                <a:cs typeface="+mn-lt"/>
              </a:rPr>
              <a:t> za </a:t>
            </a:r>
            <a:r>
              <a:rPr lang="en-US" sz="2400" dirty="0" err="1">
                <a:ea typeface="+mn-lt"/>
                <a:cs typeface="+mn-lt"/>
              </a:rPr>
              <a:t>jej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granicami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Ziemia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tym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miejscu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miała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lekko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czerwony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kolor</a:t>
            </a:r>
            <a:r>
              <a:rPr lang="en-US" sz="2400" dirty="0">
                <a:ea typeface="+mn-lt"/>
                <a:cs typeface="+mn-lt"/>
              </a:rPr>
              <a:t>. Sambor </a:t>
            </a:r>
            <a:r>
              <a:rPr lang="en-US" sz="2400" dirty="0" err="1">
                <a:ea typeface="+mn-lt"/>
                <a:cs typeface="+mn-lt"/>
              </a:rPr>
              <a:t>rozkopał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trafił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rudę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żelaza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7018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Savon</vt:lpstr>
      <vt:lpstr>Legendy polskie: Srebrnorogi Jeleń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Opracowanie prezentacji: Małgorzata Jankowska żródło: www.rodziceprzyszłosci.pl ilustracje: Włodzimierz Kukliński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374</cp:revision>
  <dcterms:created xsi:type="dcterms:W3CDTF">2020-04-29T08:34:19Z</dcterms:created>
  <dcterms:modified xsi:type="dcterms:W3CDTF">2020-04-29T10:34:06Z</dcterms:modified>
</cp:coreProperties>
</file>