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3" r:id="rId4"/>
    <p:sldId id="260" r:id="rId5"/>
    <p:sldId id="258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86AC33-1B10-4B93-ACBE-176961576B8E}" type="datetimeFigureOut">
              <a:rPr lang="pl-PL" smtClean="0"/>
              <a:pPr/>
              <a:t>20.05.2020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1F7A808-4745-41E1-8EE3-8BB00FA6DE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229600" cy="1280128"/>
          </a:xfrm>
        </p:spPr>
        <p:txBody>
          <a:bodyPr>
            <a:noAutofit/>
          </a:bodyPr>
          <a:lstStyle/>
          <a:p>
            <a:r>
              <a:rPr lang="pl-PL" sz="6000" b="1" dirty="0" smtClean="0">
                <a:solidFill>
                  <a:srgbClr val="FFFF00"/>
                </a:solidFill>
              </a:rPr>
              <a:t>Planety Układu Słonecznego</a:t>
            </a:r>
            <a:endParaRPr lang="pl-PL" sz="6000" b="1" dirty="0">
              <a:solidFill>
                <a:srgbClr val="FFFF00"/>
              </a:solidFill>
            </a:endParaRPr>
          </a:p>
        </p:txBody>
      </p:sp>
      <p:pic>
        <p:nvPicPr>
          <p:cNvPr id="4" name="Symbol zastępczy zawartości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4357694"/>
            <a:ext cx="8215370" cy="1995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Wenus jest drugą planetą od Słońca i jest ona otoczona obłokami trujących gazów. Jest bardzo jasna ponieważ jej gęste chmury bardzo dobrze odbijają światło. Maksymalna temperatura na Wenus dochodzi do +482°C. Czas obrotu Wenus wokół osi jest najdłuższy w Układzie Słonecznym i wynosi aż 243 doby - mniej niż na okrążenie Słońca, przez co dzień na Wenus jest dłuższy niż rok.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Planeta ta wiruje w przeciwną stroną niż porusza się po swojej orbicie, jest to tzw. "</a:t>
            </a:r>
            <a:r>
              <a:rPr lang="pl-PL" sz="3200" b="1" dirty="0" smtClean="0"/>
              <a:t>obrót wsteczny</a:t>
            </a:r>
            <a:r>
              <a:rPr lang="pl-PL" sz="3200" dirty="0" smtClean="0"/>
              <a:t>". Pierwsza sonda, jaka wylądowała na Wenus, po około godzinie została zniszczona przez jej wysoką temperaturę i ciśnienie. W 1978 r. amerykańska sonda kosmiczna "</a:t>
            </a:r>
            <a:r>
              <a:rPr lang="pl-PL" sz="3200" dirty="0" err="1" smtClean="0"/>
              <a:t>Pioneer</a:t>
            </a:r>
            <a:r>
              <a:rPr lang="pl-PL" sz="3200" dirty="0" smtClean="0"/>
              <a:t> - </a:t>
            </a:r>
            <a:r>
              <a:rPr lang="pl-PL" sz="3200" dirty="0" err="1" smtClean="0"/>
              <a:t>Venus</a:t>
            </a:r>
            <a:r>
              <a:rPr lang="pl-PL" sz="3200" dirty="0" smtClean="0"/>
              <a:t>" stała się sztucznym satelitą tej planety. Dzięki niej odkryto na jej powierzchni rozległe płaskie równiny z kraterami, dolinami oraz pasmami górskimi, a także wulkany.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/>
              <a:t>ZIEMIA</a:t>
            </a:r>
            <a:endParaRPr lang="pl-PL" sz="6000" b="1" dirty="0"/>
          </a:p>
        </p:txBody>
      </p:sp>
      <p:pic>
        <p:nvPicPr>
          <p:cNvPr id="4" name="Symbol zastępczy zawartości 3" descr="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4904437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500" dirty="0" smtClean="0"/>
              <a:t>Ziemia jest trzecią planetą od Słońca i jedyną, na której istnieje życie . Uważa się, że powstała ona około 4,6 miliarda lat temu, a jej temperatura wynosiła wtedy 4000°C. Wyjątkowość Ziemi polega na tym, że występuje na niej woda i zawierająca tlen </a:t>
            </a:r>
            <a:r>
              <a:rPr lang="pl-PL" sz="3500" b="1" dirty="0" smtClean="0"/>
              <a:t>atmosfera</a:t>
            </a:r>
            <a:r>
              <a:rPr lang="pl-PL" sz="3500" dirty="0" smtClean="0"/>
              <a:t>. Oś Ziemi jest nachylona w stosunku do Słońca, dzięki czemu mamy </a:t>
            </a:r>
            <a:r>
              <a:rPr lang="pl-PL" sz="3500" b="1" dirty="0" smtClean="0"/>
              <a:t>pory roku</a:t>
            </a:r>
            <a:r>
              <a:rPr lang="pl-PL" sz="3500" dirty="0" smtClean="0"/>
              <a:t>. Obroty Ziemi wokół własnej osi powodują zjawiska </a:t>
            </a:r>
            <a:r>
              <a:rPr lang="pl-PL" sz="3500" b="1" dirty="0" smtClean="0"/>
              <a:t>dnia i nocy</a:t>
            </a:r>
            <a:r>
              <a:rPr lang="pl-PL" sz="3500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28586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l-PL" sz="3200" dirty="0" smtClean="0"/>
              <a:t>   Atmosfera Ziemi składa się głównie z azotu i tlenu, ma grubość około 100 km i składa się z kilku warstw. Jedną z najważniejszych jest </a:t>
            </a:r>
            <a:r>
              <a:rPr lang="pl-PL" sz="3200" b="1" dirty="0" smtClean="0"/>
              <a:t>warstwa ozonowa</a:t>
            </a:r>
            <a:r>
              <a:rPr lang="pl-PL" sz="3200" dirty="0" smtClean="0"/>
              <a:t>, która rozciąga się na wysokości ok. 20-35 km i pełni rolę tarczy osłaniającej nas przed szkodliwym promieniowaniem.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/>
              <a:t>MARS</a:t>
            </a:r>
            <a:endParaRPr lang="pl-PL" sz="6000" b="1" dirty="0"/>
          </a:p>
        </p:txBody>
      </p:sp>
      <p:pic>
        <p:nvPicPr>
          <p:cNvPr id="4" name="Symbol zastępczy zawartości 3" descr="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00113" y="1837531"/>
            <a:ext cx="714375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Mars jest widoczny na niebie jako czerwony, podobny do gwiazdy punkt. Jest on skalistą planetą, którą pokrywają czerwone pustynie, stąd popularna nazwa - </a:t>
            </a:r>
            <a:r>
              <a:rPr lang="pl-PL" sz="3200" b="1" dirty="0" smtClean="0"/>
              <a:t>Czerwona Planeta</a:t>
            </a:r>
            <a:r>
              <a:rPr lang="pl-PL" sz="3200" dirty="0" smtClean="0"/>
              <a:t>. Atmosfera składa się w większości z dwutlenku węgla, co uniemożliwia oddychanie. Występują tam potężne burze pyłowe, jest tam niezwykle zimno, a powierzchnia planety pokryta jest okruchami skał.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71472" y="1428736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Maksymalna temperatura na Marsie dochodzi do +27°C, a minimalna -126°C. Powierzchnia Czerwonej Planety jest urozmaicona - tworzą je kratery, góry, doliny i wulkany. 2 księżyce Marsa są prawdopodobnie fragmentami planetoid, a są to </a:t>
            </a:r>
            <a:r>
              <a:rPr lang="pl-PL" sz="3200" b="1" dirty="0" err="1" smtClean="0"/>
              <a:t>Phobos</a:t>
            </a:r>
            <a:r>
              <a:rPr lang="pl-PL" sz="3200" dirty="0" smtClean="0"/>
              <a:t> i </a:t>
            </a:r>
            <a:r>
              <a:rPr lang="pl-PL" sz="3200" b="1" dirty="0" err="1" smtClean="0"/>
              <a:t>Deimos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smtClean="0"/>
              <a:t>JOWISZ</a:t>
            </a:r>
            <a:endParaRPr lang="pl-PL" sz="6000" b="1" dirty="0"/>
          </a:p>
        </p:txBody>
      </p:sp>
      <p:pic>
        <p:nvPicPr>
          <p:cNvPr id="4" name="Symbol zastępczy zawartości 3" descr="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00364" y="1928802"/>
            <a:ext cx="3727200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285836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Jowisz wybrzusza się na równiku i spłaszcza na biegunach z powodu dużych </a:t>
            </a:r>
            <a:r>
              <a:rPr lang="pl-PL" sz="3200" dirty="0" err="1" smtClean="0"/>
              <a:t>wirowań</a:t>
            </a:r>
            <a:r>
              <a:rPr lang="pl-PL" sz="3200" dirty="0" smtClean="0"/>
              <a:t>. Wiatry na nim osiągają prędkość do 500 km/h i dzielą atmosferę na równoleżnikowe pasy opadających lub wznoszących się gazów. Na tarczy Jowisza widać też </a:t>
            </a:r>
            <a:r>
              <a:rPr lang="pl-PL" sz="3200" b="1" dirty="0" smtClean="0"/>
              <a:t>cyklon</a:t>
            </a:r>
            <a:r>
              <a:rPr lang="pl-PL" sz="3200" dirty="0" smtClean="0"/>
              <a:t> o średnicy dwukrotnie większej od Ziemi, zwany </a:t>
            </a:r>
            <a:r>
              <a:rPr lang="pl-PL" sz="3200" b="1" dirty="0" smtClean="0"/>
              <a:t>Wielką Czerwoną Plamą</a:t>
            </a:r>
            <a:r>
              <a:rPr lang="pl-PL" sz="3200" dirty="0" smtClean="0"/>
              <a:t>. </a:t>
            </a:r>
          </a:p>
          <a:p>
            <a:pPr>
              <a:buNone/>
            </a:pPr>
            <a:r>
              <a:rPr lang="pl-PL" sz="3200" dirty="0" smtClean="0"/>
              <a:t>   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642918"/>
            <a:ext cx="871543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3200" dirty="0" smtClean="0"/>
              <a:t>Powstanie Układu Słonecznego </a:t>
            </a:r>
            <a:r>
              <a:rPr lang="pl-PL" sz="3200" b="1" dirty="0" smtClean="0"/>
              <a:t>wyjaśnia teoria Wielkiego Wybuchu (Big Bang)</a:t>
            </a:r>
            <a:r>
              <a:rPr lang="pl-PL" sz="3200" dirty="0" smtClean="0"/>
              <a:t>. Układ Słoneczny powstał około 5 - 6 miliardów lat temu z obłoku gazowo - pyłowego, który przyciągał materię ku gęstniejącemu jądru. W środku obłoku gaz kurczył się szybciej niż w zewnętrznych warstwach i powstało Słońce, a pozostała materia utworzyła dysk wokół niego. Ok. 50 milionów lat później zaczęły zachodzić reakcje jądrowe co spowodowało, że Słońce zaczęło świecić.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   </a:t>
            </a:r>
            <a:r>
              <a:rPr lang="pl-PL" sz="3200" dirty="0" smtClean="0"/>
              <a:t>Jowisz jest pierwszą z czterech wielkich planet - </a:t>
            </a:r>
            <a:r>
              <a:rPr lang="pl-PL" sz="3200" b="1" dirty="0" smtClean="0"/>
              <a:t>gazowych gigantów</a:t>
            </a:r>
            <a:r>
              <a:rPr lang="pl-PL" sz="3200" dirty="0" smtClean="0"/>
              <a:t> i jednocześnie największą planetą Układu Słonecznego. Jest on gazowa kulą, choć posiada prawdopodobnie jądro z płynnych skał.</a:t>
            </a:r>
          </a:p>
          <a:p>
            <a:pPr>
              <a:buNone/>
            </a:pPr>
            <a:r>
              <a:rPr lang="pl-PL" sz="3200" dirty="0" smtClean="0"/>
              <a:t>  400 lat temu Galileusz odkrył cztery księżyce Jowisza, są to: </a:t>
            </a:r>
            <a:r>
              <a:rPr lang="it-IT" sz="3200" b="1" dirty="0" smtClean="0"/>
              <a:t>Io, Europa, Ganimedes i Callisto</a:t>
            </a:r>
            <a:r>
              <a:rPr lang="pl-PL" sz="3200" b="1" dirty="0" smtClean="0"/>
              <a:t>.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/>
              <a:t>SATURN</a:t>
            </a:r>
            <a:endParaRPr lang="pl-PL" sz="5400" b="1" dirty="0"/>
          </a:p>
        </p:txBody>
      </p:sp>
      <p:pic>
        <p:nvPicPr>
          <p:cNvPr id="4" name="Symbol zastępczy zawartości 3" descr="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2143116"/>
            <a:ext cx="5868121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714356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3200" b="1" dirty="0" smtClean="0"/>
              <a:t>Saturn </a:t>
            </a:r>
            <a:r>
              <a:rPr lang="pl-PL" sz="3200" dirty="0" smtClean="0"/>
              <a:t>jest szóstą planetą od Słońca, drugą co do wielkości (po Jowiszu), planetą naszego Układu. Jest jedną z planet zewnętrznych, gazowych gigantów. Jest bardzo zimny, ponieważ znajduje się bardzo daleko od Słońca i otrzymuje od niego zaledwie 1/10 ilości ciepła i światła co Ziemia. Okres obiegu Saturna wokół własnej osi trwa prawie 11 godzin. Atmosfera jego składa się głównie z wodoru, helu i amoniaku.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  </a:t>
            </a:r>
            <a:r>
              <a:rPr lang="pl-PL" sz="3200" b="1" dirty="0" smtClean="0"/>
              <a:t>Pierścienie wokół Saturna</a:t>
            </a:r>
            <a:r>
              <a:rPr lang="pl-PL" sz="3200" dirty="0" smtClean="0"/>
              <a:t>, odkryte przez Galileusza, czynią go jedną z najpiękniejszych planet Układu Słonecznego. Są ich setki, a rozciągają się one na przestrzeni tysięcy kilometrów. Prawdopodobnie składają się z milionów brył lodu o średnicy od kilku centymetrów do kilkudziesięciu metrów.</a:t>
            </a:r>
          </a:p>
          <a:p>
            <a:pPr>
              <a:buNone/>
            </a:pPr>
            <a:r>
              <a:rPr lang="pl-PL" sz="3200" dirty="0" smtClean="0"/>
              <a:t>   </a:t>
            </a:r>
            <a:r>
              <a:rPr lang="pl-PL" sz="3200" dirty="0" err="1" smtClean="0"/>
              <a:t>Staurn</a:t>
            </a:r>
            <a:r>
              <a:rPr lang="pl-PL" sz="3200" dirty="0" smtClean="0"/>
              <a:t> ma łącznie 46 księżyców.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/>
              <a:t>URAN</a:t>
            </a:r>
            <a:endParaRPr lang="pl-PL" sz="6000" b="1" dirty="0"/>
          </a:p>
        </p:txBody>
      </p:sp>
      <p:pic>
        <p:nvPicPr>
          <p:cNvPr id="4" name="Symbol zastępczy zawartości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28860" y="1857364"/>
            <a:ext cx="4572032" cy="41434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501122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3200" dirty="0" smtClean="0"/>
              <a:t>Uran jest kolejną spośród planet zewnętrznych, będących gazowymi olbrzymami. Z Ziemi jest ledwo widoczny nawet przez teleskop, gdyż znajduje się w odległości 2870 mln km od Słońca. W 1781 roku Brytyjczyk, Williama Herschel, odkrył tę planetę obserwując niebo przez własnoręcznie zbudowany teleskop. Planeta wiruje wokół własnej osi </a:t>
            </a:r>
            <a:r>
              <a:rPr lang="pl-PL" sz="3200" b="1" dirty="0" smtClean="0"/>
              <a:t>ruchem wstecznym</a:t>
            </a:r>
            <a:r>
              <a:rPr lang="pl-PL" sz="3200" dirty="0" smtClean="0"/>
              <a:t>. Jego pole magnetyczne jest 3 razy silniejsze niż na naszej planecie.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Pierścienie </a:t>
            </a:r>
            <a:r>
              <a:rPr lang="pl-PL" sz="3200" dirty="0" err="1" smtClean="0"/>
              <a:t>Urana</a:t>
            </a:r>
            <a:r>
              <a:rPr lang="pl-PL" sz="3200" dirty="0" smtClean="0"/>
              <a:t>, których jest 11, są bardzo niewyraźne i ciężko je zobaczyć z Ziemi. Są jednak mocniejsze od pierścieni Jowisza, a odkryto je w 1977 roku. Uran zielonkawy kolor zawdzięcza chmurom metanu w górnych warstwach atmosfery. </a:t>
            </a:r>
          </a:p>
          <a:p>
            <a:pPr>
              <a:buNone/>
            </a:pPr>
            <a:r>
              <a:rPr lang="pl-PL" sz="3200" dirty="0" smtClean="0"/>
              <a:t>   Różnice temperatur nie są duże i wynoszą od -208°C do -212°C.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600" b="1" dirty="0" smtClean="0"/>
              <a:t>NEPTUN</a:t>
            </a:r>
            <a:endParaRPr lang="pl-PL" sz="6600" b="1" dirty="0"/>
          </a:p>
        </p:txBody>
      </p:sp>
      <p:pic>
        <p:nvPicPr>
          <p:cNvPr id="4" name="Symbol zastępczy zawartości 3" descr="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544113"/>
            <a:ext cx="7772400" cy="437937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00034" y="1000108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Neptun jest najbardziej odległą i najmniejszą planetą gazową. Okres obiegu wokół Słońca trwa blisko 165 lat, a porusza się ona ze średnią prędkością 5,4 km/s. Jądro Neptuna stanowi około 50% jego objętości i jest zbudowane ze skał i lodu. Otacza je amoniak i metan, co nadaje mu niebieskie zabarwienie.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14282" y="114298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3200" dirty="0" smtClean="0"/>
              <a:t>    Prędkość wiatrów dochodzi do 2,5 tys. km/h. Występują tam również burze w formie </a:t>
            </a:r>
            <a:r>
              <a:rPr lang="pl-PL" sz="3200" b="1" dirty="0" smtClean="0"/>
              <a:t>wielkiej ciemnej plamy</a:t>
            </a:r>
            <a:r>
              <a:rPr lang="pl-PL" sz="3200" dirty="0" smtClean="0"/>
              <a:t>. Na jednym z księżyców Neptuna, lodowym </a:t>
            </a:r>
            <a:r>
              <a:rPr lang="pl-PL" sz="3200" b="1" dirty="0" smtClean="0"/>
              <a:t>Trytonie</a:t>
            </a:r>
            <a:r>
              <a:rPr lang="pl-PL" sz="3200" dirty="0" smtClean="0"/>
              <a:t>, odkryto także gejzery. Sonda </a:t>
            </a:r>
            <a:r>
              <a:rPr lang="pl-PL" sz="3200" dirty="0" err="1" smtClean="0"/>
              <a:t>Voyager</a:t>
            </a:r>
            <a:r>
              <a:rPr lang="pl-PL" sz="3200" dirty="0" smtClean="0"/>
              <a:t> 2 potwierdziła wcześniejsze przypuszczenia o istnieniu pierścieni wokół Neptuna. </a:t>
            </a:r>
            <a:endParaRPr lang="pl-P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85786" y="857232"/>
            <a:ext cx="7407301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pl-PL" sz="5400" b="1" dirty="0" smtClean="0"/>
              <a:t>KONIEC</a:t>
            </a:r>
            <a:endParaRPr lang="pl-PL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715436" cy="5500726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We wcześniej powstałym dysku cząsteczki się ze sobą zderzały i łączyły w pył tworząc większe obiekty, z których ostatecznie powstały </a:t>
            </a:r>
            <a:r>
              <a:rPr lang="pl-PL" sz="3200" b="1" dirty="0" smtClean="0"/>
              <a:t>planety</a:t>
            </a:r>
            <a:r>
              <a:rPr lang="pl-PL" sz="3200" dirty="0" smtClean="0"/>
              <a:t>. </a:t>
            </a:r>
          </a:p>
          <a:p>
            <a:pPr>
              <a:buNone/>
            </a:pPr>
            <a:r>
              <a:rPr lang="pl-PL" sz="3200" dirty="0" smtClean="0"/>
              <a:t>  W pierwszej kolejności utworzyły się 4 </a:t>
            </a:r>
            <a:r>
              <a:rPr lang="pl-PL" sz="3200" b="1" dirty="0" smtClean="0"/>
              <a:t>planety wewnętrzne</a:t>
            </a:r>
            <a:r>
              <a:rPr lang="pl-PL" sz="3200" dirty="0" smtClean="0"/>
              <a:t> czyli: Merkury, Wenus, Ziemia i Mars. </a:t>
            </a:r>
            <a:r>
              <a:rPr lang="pl-PL" sz="3200" b="1" dirty="0" smtClean="0"/>
              <a:t>Planety zewnętrzne</a:t>
            </a:r>
            <a:r>
              <a:rPr lang="pl-PL" sz="3200" dirty="0" smtClean="0"/>
              <a:t> zaś tworzyły głównie gazy, a uformowały się one ze skalno - lodowych brył krążących w dalszej odległości od Słońca.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358246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   </a:t>
            </a:r>
            <a:r>
              <a:rPr lang="pl-PL" sz="3200" b="1" dirty="0" smtClean="0"/>
              <a:t>Wokół Słońca krąży 8 planet: </a:t>
            </a:r>
          </a:p>
          <a:p>
            <a:pPr>
              <a:buNone/>
            </a:pPr>
            <a:r>
              <a:rPr lang="pl-PL" sz="3200" b="1" dirty="0" smtClean="0">
                <a:solidFill>
                  <a:schemeClr val="accent2"/>
                </a:solidFill>
              </a:rPr>
              <a:t>   </a:t>
            </a:r>
            <a:r>
              <a:rPr lang="pl-PL" sz="4000" b="1" dirty="0" smtClean="0">
                <a:solidFill>
                  <a:schemeClr val="accent2"/>
                </a:solidFill>
              </a:rPr>
              <a:t>Merkury, Wenus, Ziemia, Mars, Jowisz, Saturn, Uran i Neptun.</a:t>
            </a:r>
            <a:r>
              <a:rPr lang="pl-PL" sz="4000" dirty="0" smtClean="0"/>
              <a:t> </a:t>
            </a:r>
          </a:p>
          <a:p>
            <a:pPr>
              <a:buNone/>
            </a:pPr>
            <a:endParaRPr lang="pl-PL" sz="3200" dirty="0" smtClean="0"/>
          </a:p>
          <a:p>
            <a:pPr>
              <a:buNone/>
            </a:pPr>
            <a:r>
              <a:rPr lang="pl-PL" sz="3200" dirty="0" smtClean="0"/>
              <a:t>   Pluton stracił status planety 23.08.2006r. W tej chwili należy on do osobnej kategorii ciał Układu Słonecznego zwanych planetami karłowatymi.</a:t>
            </a:r>
          </a:p>
          <a:p>
            <a:pPr>
              <a:buNone/>
            </a:pPr>
            <a:r>
              <a:rPr lang="pl-PL" sz="3200" dirty="0" smtClean="0"/>
              <a:t>  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smtClean="0"/>
              <a:t>MERKURY</a:t>
            </a:r>
            <a:endParaRPr lang="pl-PL" sz="4400" dirty="0"/>
          </a:p>
        </p:txBody>
      </p:sp>
      <p:pic>
        <p:nvPicPr>
          <p:cNvPr id="4" name="Symbol zastępczy zawartości 3" descr="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480683" y="1447800"/>
            <a:ext cx="6639834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22960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2800" dirty="0" smtClean="0"/>
              <a:t>Merkury jest pierwszą i najmniejszą planetą naszego Układu. Ciężko zobaczyć go z Ziemi, ponieważ zawsze pojawia się blisko Słońca. Merkury jest pozbawiony atmosfery. Płaszcz pod skorupą składa się ze stopionych skał, a w środku planety znajduje się </a:t>
            </a:r>
            <a:r>
              <a:rPr lang="pl-PL" sz="2800" b="1" dirty="0" smtClean="0"/>
              <a:t>jądro żelazne</a:t>
            </a:r>
            <a:r>
              <a:rPr lang="pl-PL" sz="2800" dirty="0" smtClean="0"/>
              <a:t>. Merkury krąży wokół Słońca szybko, jednak wokół swojej osi wolno, co sprawia, że wschód Słońca następuje na nim co 176 dni. Jest on jednym z najgorętszych i jednocześnie najzimniejszych planet Układu Słonecznego. Maksymalna temperatura na Merkurym wynosi +427°C, a minimalna -212°C.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85720" y="785794"/>
            <a:ext cx="885828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sz="3200" dirty="0" smtClean="0"/>
              <a:t>Merkury ma wiele kraterów, występują na nim góry a także kilka płaskich obszarów. Największy krater o nazwie </a:t>
            </a:r>
            <a:r>
              <a:rPr lang="pl-PL" sz="3200" b="1" dirty="0" err="1" smtClean="0"/>
              <a:t>Caloris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Planitia</a:t>
            </a:r>
            <a:r>
              <a:rPr lang="pl-PL" sz="3200" dirty="0" smtClean="0"/>
              <a:t> ma średnicę 1300 </a:t>
            </a:r>
            <a:r>
              <a:rPr lang="pl-PL" sz="3200" dirty="0" err="1" smtClean="0"/>
              <a:t>km</a:t>
            </a:r>
            <a:r>
              <a:rPr lang="pl-PL" sz="3200" dirty="0" smtClean="0"/>
              <a:t>. Jego powierzchnię przecinają wielkie, strome skarpy o wysokości ponad 3 km, które przecinają ściany kraterów i ciągną się na przestrzeni setek kilometrów.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l-PL" sz="6000" b="1" dirty="0" smtClean="0"/>
              <a:t>WENUS</a:t>
            </a:r>
            <a:endParaRPr lang="pl-PL" sz="6000" b="1" dirty="0"/>
          </a:p>
        </p:txBody>
      </p:sp>
      <p:pic>
        <p:nvPicPr>
          <p:cNvPr id="4" name="Symbol zastępczy zawartości 3" descr="4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1547812"/>
            <a:ext cx="7772400" cy="4371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370</Words>
  <Application>Microsoft Office PowerPoint</Application>
  <PresentationFormat>Pokaz na ekranie (4:3)</PresentationFormat>
  <Paragraphs>38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Kapitał</vt:lpstr>
      <vt:lpstr>Planety Układu Słonecznego</vt:lpstr>
      <vt:lpstr>Slajd 2</vt:lpstr>
      <vt:lpstr>Slajd 3</vt:lpstr>
      <vt:lpstr>Slajd 4</vt:lpstr>
      <vt:lpstr>Slajd 5</vt:lpstr>
      <vt:lpstr>MERKURY</vt:lpstr>
      <vt:lpstr>Slajd 7</vt:lpstr>
      <vt:lpstr>Slajd 8</vt:lpstr>
      <vt:lpstr>WENUS</vt:lpstr>
      <vt:lpstr>Slajd 10</vt:lpstr>
      <vt:lpstr>Slajd 11</vt:lpstr>
      <vt:lpstr>ZIEMIA</vt:lpstr>
      <vt:lpstr>Slajd 13</vt:lpstr>
      <vt:lpstr>Slajd 14</vt:lpstr>
      <vt:lpstr>MARS</vt:lpstr>
      <vt:lpstr>Slajd 16</vt:lpstr>
      <vt:lpstr>Slajd 17</vt:lpstr>
      <vt:lpstr>JOWISZ</vt:lpstr>
      <vt:lpstr>Slajd 19</vt:lpstr>
      <vt:lpstr>Slajd 20</vt:lpstr>
      <vt:lpstr>SATURN</vt:lpstr>
      <vt:lpstr>Slajd 22</vt:lpstr>
      <vt:lpstr>Slajd 23</vt:lpstr>
      <vt:lpstr>URAN</vt:lpstr>
      <vt:lpstr>Slajd 25</vt:lpstr>
      <vt:lpstr>Slajd 26</vt:lpstr>
      <vt:lpstr>NEPTUN</vt:lpstr>
      <vt:lpstr>Slajd 28</vt:lpstr>
      <vt:lpstr>Slajd 29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Planety Układu Słonecznego</dc:title>
  <dc:creator>48603532306</dc:creator>
  <cp:lastModifiedBy>48603532306</cp:lastModifiedBy>
  <cp:revision>12</cp:revision>
  <dcterms:created xsi:type="dcterms:W3CDTF">2020-05-19T17:51:12Z</dcterms:created>
  <dcterms:modified xsi:type="dcterms:W3CDTF">2020-05-20T08:33:59Z</dcterms:modified>
</cp:coreProperties>
</file>