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660" r:id="rId2"/>
  </p:sldMasterIdLst>
  <p:sldIdLst>
    <p:sldId id="256" r:id="rId3"/>
    <p:sldId id="257" r:id="rId4"/>
    <p:sldId id="272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3CE95-AD6A-4A10-8DD1-0F092CF506BC}" v="388" dt="2020-05-11T14:19:28.633"/>
    <p1510:client id="{38DB51B8-D29E-4DCA-9B71-09ADE4EB7893}" v="3854" dt="2020-05-11T13:55:46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Jankowska" userId="9c197fbe66e9daf6" providerId="Windows Live" clId="Web-{27F3CE95-AD6A-4A10-8DD1-0F092CF506BC}"/>
    <pc:docChg chg="modSld modMainMaster">
      <pc:chgData name="Małgorzata Jankowska" userId="9c197fbe66e9daf6" providerId="Windows Live" clId="Web-{27F3CE95-AD6A-4A10-8DD1-0F092CF506BC}" dt="2020-05-11T14:19:28.633" v="383"/>
      <pc:docMkLst>
        <pc:docMk/>
      </pc:docMkLst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650317164" sldId="256"/>
        </pc:sldMkLst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3732872990" sldId="257"/>
        </pc:sldMkLst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2674537892" sldId="258"/>
        </pc:sldMkLst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3353096285" sldId="259"/>
        </pc:sldMkLst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410277003" sldId="260"/>
        </pc:sldMkLst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3754744725" sldId="262"/>
        </pc:sldMkLst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1317954999" sldId="263"/>
        </pc:sldMkLst>
      </pc:sldChg>
      <pc:sldChg chg="modSp modTransition">
        <pc:chgData name="Małgorzata Jankowska" userId="9c197fbe66e9daf6" providerId="Windows Live" clId="Web-{27F3CE95-AD6A-4A10-8DD1-0F092CF506BC}" dt="2020-05-11T14:19:28.633" v="383"/>
        <pc:sldMkLst>
          <pc:docMk/>
          <pc:sldMk cId="1190811961" sldId="264"/>
        </pc:sldMkLst>
        <pc:spChg chg="mod">
          <ac:chgData name="Małgorzata Jankowska" userId="9c197fbe66e9daf6" providerId="Windows Live" clId="Web-{27F3CE95-AD6A-4A10-8DD1-0F092CF506BC}" dt="2020-05-11T14:12:50.099" v="355" actId="20577"/>
          <ac:spMkLst>
            <pc:docMk/>
            <pc:sldMk cId="1190811961" sldId="264"/>
            <ac:spMk id="3" creationId="{9692D177-A990-4397-894D-B11259D48A8D}"/>
          </ac:spMkLst>
        </pc:spChg>
      </pc:sldChg>
      <pc:sldChg chg="modSp modTransition">
        <pc:chgData name="Małgorzata Jankowska" userId="9c197fbe66e9daf6" providerId="Windows Live" clId="Web-{27F3CE95-AD6A-4A10-8DD1-0F092CF506BC}" dt="2020-05-11T14:19:28.633" v="383"/>
        <pc:sldMkLst>
          <pc:docMk/>
          <pc:sldMk cId="2769265246" sldId="265"/>
        </pc:sldMkLst>
        <pc:spChg chg="mod">
          <ac:chgData name="Małgorzata Jankowska" userId="9c197fbe66e9daf6" providerId="Windows Live" clId="Web-{27F3CE95-AD6A-4A10-8DD1-0F092CF506BC}" dt="2020-05-11T14:13:01.802" v="360" actId="20577"/>
          <ac:spMkLst>
            <pc:docMk/>
            <pc:sldMk cId="2769265246" sldId="265"/>
            <ac:spMk id="3" creationId="{A7FA5C33-D664-4EF2-9751-D29E28F76B3B}"/>
          </ac:spMkLst>
        </pc:spChg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2842385131" sldId="267"/>
        </pc:sldMkLst>
      </pc:sldChg>
      <pc:sldChg chg="modSp modTransition">
        <pc:chgData name="Małgorzata Jankowska" userId="9c197fbe66e9daf6" providerId="Windows Live" clId="Web-{27F3CE95-AD6A-4A10-8DD1-0F092CF506BC}" dt="2020-05-11T14:19:28.633" v="383"/>
        <pc:sldMkLst>
          <pc:docMk/>
          <pc:sldMk cId="3417969603" sldId="269"/>
        </pc:sldMkLst>
        <pc:spChg chg="mod">
          <ac:chgData name="Małgorzata Jankowska" userId="9c197fbe66e9daf6" providerId="Windows Live" clId="Web-{27F3CE95-AD6A-4A10-8DD1-0F092CF506BC}" dt="2020-05-11T14:13:33.943" v="371" actId="20577"/>
          <ac:spMkLst>
            <pc:docMk/>
            <pc:sldMk cId="3417969603" sldId="269"/>
            <ac:spMk id="3" creationId="{ED07615D-4D9F-4E0C-833F-FCEE5414424F}"/>
          </ac:spMkLst>
        </pc:spChg>
      </pc:sldChg>
      <pc:sldChg chg="modSp modTransition">
        <pc:chgData name="Małgorzata Jankowska" userId="9c197fbe66e9daf6" providerId="Windows Live" clId="Web-{27F3CE95-AD6A-4A10-8DD1-0F092CF506BC}" dt="2020-05-11T14:19:28.633" v="383"/>
        <pc:sldMkLst>
          <pc:docMk/>
          <pc:sldMk cId="1366342706" sldId="270"/>
        </pc:sldMkLst>
        <pc:spChg chg="mod">
          <ac:chgData name="Małgorzata Jankowska" userId="9c197fbe66e9daf6" providerId="Windows Live" clId="Web-{27F3CE95-AD6A-4A10-8DD1-0F092CF506BC}" dt="2020-05-11T14:02:47.188" v="236"/>
          <ac:spMkLst>
            <pc:docMk/>
            <pc:sldMk cId="1366342706" sldId="270"/>
            <ac:spMk id="2" creationId="{1CEAACCF-DB27-495D-BFE5-15B660AF77AB}"/>
          </ac:spMkLst>
        </pc:spChg>
        <pc:spChg chg="mod">
          <ac:chgData name="Małgorzata Jankowska" userId="9c197fbe66e9daf6" providerId="Windows Live" clId="Web-{27F3CE95-AD6A-4A10-8DD1-0F092CF506BC}" dt="2020-05-11T14:02:34.235" v="232" actId="1076"/>
          <ac:spMkLst>
            <pc:docMk/>
            <pc:sldMk cId="1366342706" sldId="270"/>
            <ac:spMk id="3" creationId="{EEDB4030-6478-4EBE-AE81-1EFD861853C7}"/>
          </ac:spMkLst>
        </pc:spChg>
      </pc:sldChg>
      <pc:sldChg chg="addSp delSp modSp mod modTransition setBg">
        <pc:chgData name="Małgorzata Jankowska" userId="9c197fbe66e9daf6" providerId="Windows Live" clId="Web-{27F3CE95-AD6A-4A10-8DD1-0F092CF506BC}" dt="2020-05-11T14:19:28.633" v="383"/>
        <pc:sldMkLst>
          <pc:docMk/>
          <pc:sldMk cId="2082201594" sldId="271"/>
        </pc:sldMkLst>
        <pc:spChg chg="add del mod">
          <ac:chgData name="Małgorzata Jankowska" userId="9c197fbe66e9daf6" providerId="Windows Live" clId="Web-{27F3CE95-AD6A-4A10-8DD1-0F092CF506BC}" dt="2020-05-11T14:04:43.814" v="250"/>
          <ac:spMkLst>
            <pc:docMk/>
            <pc:sldMk cId="2082201594" sldId="271"/>
            <ac:spMk id="3" creationId="{9ACEE4B5-7F15-49E0-8A5C-FD0541DA084C}"/>
          </ac:spMkLst>
        </pc:spChg>
        <pc:spChg chg="add del mod">
          <ac:chgData name="Małgorzata Jankowska" userId="9c197fbe66e9daf6" providerId="Windows Live" clId="Web-{27F3CE95-AD6A-4A10-8DD1-0F092CF506BC}" dt="2020-05-11T14:04:26.939" v="246"/>
          <ac:spMkLst>
            <pc:docMk/>
            <pc:sldMk cId="2082201594" sldId="271"/>
            <ac:spMk id="6" creationId="{C68CFE15-4ADC-4615-9BC0-06DC696C9D20}"/>
          </ac:spMkLst>
        </pc:spChg>
        <pc:spChg chg="add del">
          <ac:chgData name="Małgorzata Jankowska" userId="9c197fbe66e9daf6" providerId="Windows Live" clId="Web-{27F3CE95-AD6A-4A10-8DD1-0F092CF506BC}" dt="2020-05-11T14:04:25.610" v="245"/>
          <ac:spMkLst>
            <pc:docMk/>
            <pc:sldMk cId="2082201594" sldId="271"/>
            <ac:spMk id="7" creationId="{56CE9E4B-D74F-4F81-976C-13D25870C46F}"/>
          </ac:spMkLst>
        </pc:spChg>
        <pc:spChg chg="add del mod">
          <ac:chgData name="Małgorzata Jankowska" userId="9c197fbe66e9daf6" providerId="Windows Live" clId="Web-{27F3CE95-AD6A-4A10-8DD1-0F092CF506BC}" dt="2020-05-11T14:04:55.204" v="251"/>
          <ac:spMkLst>
            <pc:docMk/>
            <pc:sldMk cId="2082201594" sldId="271"/>
            <ac:spMk id="9" creationId="{2CA09BF7-2912-459F-83AB-D7566817BC6D}"/>
          </ac:spMkLst>
        </pc:spChg>
        <pc:spChg chg="add mod">
          <ac:chgData name="Małgorzata Jankowska" userId="9c197fbe66e9daf6" providerId="Windows Live" clId="Web-{27F3CE95-AD6A-4A10-8DD1-0F092CF506BC}" dt="2020-05-11T14:08:32.941" v="336" actId="1076"/>
          <ac:spMkLst>
            <pc:docMk/>
            <pc:sldMk cId="2082201594" sldId="271"/>
            <ac:spMk id="14" creationId="{DE245924-5CDE-4D3C-8629-C117C03AAF35}"/>
          </ac:spMkLst>
        </pc:spChg>
        <pc:spChg chg="add del">
          <ac:chgData name="Małgorzata Jankowska" userId="9c197fbe66e9daf6" providerId="Windows Live" clId="Web-{27F3CE95-AD6A-4A10-8DD1-0F092CF506BC}" dt="2020-05-11T14:06:58.002" v="315"/>
          <ac:spMkLst>
            <pc:docMk/>
            <pc:sldMk cId="2082201594" sldId="271"/>
            <ac:spMk id="19" creationId="{E243A2F9-4FEA-49EF-9063-6112194BD676}"/>
          </ac:spMkLst>
        </pc:spChg>
        <pc:picChg chg="add del mod">
          <ac:chgData name="Małgorzata Jankowska" userId="9c197fbe66e9daf6" providerId="Windows Live" clId="Web-{27F3CE95-AD6A-4A10-8DD1-0F092CF506BC}" dt="2020-05-11T14:04:35.345" v="249"/>
          <ac:picMkLst>
            <pc:docMk/>
            <pc:sldMk cId="2082201594" sldId="271"/>
            <ac:picMk id="2" creationId="{9FA76BAF-533D-4F11-A262-9C6C31880593}"/>
          </ac:picMkLst>
        </pc:picChg>
        <pc:picChg chg="add mod ord">
          <ac:chgData name="Małgorzata Jankowska" userId="9c197fbe66e9daf6" providerId="Windows Live" clId="Web-{27F3CE95-AD6A-4A10-8DD1-0F092CF506BC}" dt="2020-05-11T14:08:08.831" v="332" actId="1076"/>
          <ac:picMkLst>
            <pc:docMk/>
            <pc:sldMk cId="2082201594" sldId="271"/>
            <ac:picMk id="10" creationId="{B69743B7-4191-4E75-A12F-8849D6214153}"/>
          </ac:picMkLst>
        </pc:picChg>
        <pc:picChg chg="add del">
          <ac:chgData name="Małgorzata Jankowska" userId="9c197fbe66e9daf6" providerId="Windows Live" clId="Web-{27F3CE95-AD6A-4A10-8DD1-0F092CF506BC}" dt="2020-05-11T14:06:58.002" v="315"/>
          <ac:picMkLst>
            <pc:docMk/>
            <pc:sldMk cId="2082201594" sldId="271"/>
            <ac:picMk id="17" creationId="{47FBF059-B1E9-4A73-AAE3-D750C9F671D5}"/>
          </ac:picMkLst>
        </pc:picChg>
      </pc:sldChg>
      <pc:sldChg chg="modTransition">
        <pc:chgData name="Małgorzata Jankowska" userId="9c197fbe66e9daf6" providerId="Windows Live" clId="Web-{27F3CE95-AD6A-4A10-8DD1-0F092CF506BC}" dt="2020-05-11T14:19:28.633" v="383"/>
        <pc:sldMkLst>
          <pc:docMk/>
          <pc:sldMk cId="1811467598" sldId="272"/>
        </pc:sldMkLst>
      </pc:sldChg>
      <pc:sldMasterChg chg="modTransition modSldLayout">
        <pc:chgData name="Małgorzata Jankowska" userId="9c197fbe66e9daf6" providerId="Windows Live" clId="Web-{27F3CE95-AD6A-4A10-8DD1-0F092CF506BC}" dt="2020-05-11T14:19:28.633" v="383"/>
        <pc:sldMasterMkLst>
          <pc:docMk/>
          <pc:sldMasterMk cId="1133217476" sldId="2147483660"/>
        </pc:sldMasterMkLst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1419829068" sldId="2147483661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240912479" sldId="2147483662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761163703" sldId="2147483663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2893622941" sldId="2147483664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2196452834" sldId="2147483665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1125365923" sldId="2147483666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1157306705" sldId="2147483667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2404889352" sldId="2147483668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222965019" sldId="2147483669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1010402133" sldId="2147483670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3057345653" sldId="2147483671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1133217476" sldId="2147483660"/>
            <pc:sldLayoutMk cId="3393619469" sldId="2147483672"/>
          </pc:sldLayoutMkLst>
        </pc:sldLayoutChg>
      </pc:sldMasterChg>
      <pc:sldMasterChg chg="modTransition modSldLayout">
        <pc:chgData name="Małgorzata Jankowska" userId="9c197fbe66e9daf6" providerId="Windows Live" clId="Web-{27F3CE95-AD6A-4A10-8DD1-0F092CF506BC}" dt="2020-05-11T14:19:28.633" v="383"/>
        <pc:sldMasterMkLst>
          <pc:docMk/>
          <pc:sldMasterMk cId="3758133014" sldId="2147483851"/>
        </pc:sldMasterMkLst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2017946202" sldId="2147483852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18347589" sldId="2147483853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1965868034" sldId="2147483854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2018379253" sldId="2147483855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1765959249" sldId="2147483856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1447608498" sldId="2147483857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257365005" sldId="2147483858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1805307725" sldId="2147483859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1337553000" sldId="2147483860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430797604" sldId="2147483861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120082293" sldId="2147483862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27705192" sldId="2147483863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767237552" sldId="2147483864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217054478" sldId="2147483865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740817564" sldId="2147483866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158247321" sldId="2147483867"/>
          </pc:sldLayoutMkLst>
        </pc:sldLayoutChg>
        <pc:sldLayoutChg chg="modTransition">
          <pc:chgData name="Małgorzata Jankowska" userId="9c197fbe66e9daf6" providerId="Windows Live" clId="Web-{27F3CE95-AD6A-4A10-8DD1-0F092CF506BC}" dt="2020-05-11T14:19:28.633" v="383"/>
          <pc:sldLayoutMkLst>
            <pc:docMk/>
            <pc:sldMasterMk cId="3758133014" sldId="2147483851"/>
            <pc:sldLayoutMk cId="3565374693" sldId="2147483868"/>
          </pc:sldLayoutMkLst>
        </pc:sldLayoutChg>
      </pc:sldMasterChg>
    </pc:docChg>
  </pc:docChgLst>
  <pc:docChgLst>
    <pc:chgData name="Małgorzata Jankowska" userId="9c197fbe66e9daf6" providerId="Windows Live" clId="Web-{38DB51B8-D29E-4DCA-9B71-09ADE4EB7893}"/>
    <pc:docChg chg="addSld delSld modSld addMainMaster delMainMaster">
      <pc:chgData name="Małgorzata Jankowska" userId="9c197fbe66e9daf6" providerId="Windows Live" clId="Web-{38DB51B8-D29E-4DCA-9B71-09ADE4EB7893}" dt="2020-05-11T13:56:04.471" v="3932"/>
      <pc:docMkLst>
        <pc:docMk/>
      </pc:docMkLst>
      <pc:sldChg chg="addSp delSp modSp mod setBg modClrScheme delAnim delDesignElem chgLayout">
        <pc:chgData name="Małgorzata Jankowska" userId="9c197fbe66e9daf6" providerId="Windows Live" clId="Web-{38DB51B8-D29E-4DCA-9B71-09ADE4EB7893}" dt="2020-05-11T13:00:14.776" v="2874"/>
        <pc:sldMkLst>
          <pc:docMk/>
          <pc:sldMk cId="650317164" sldId="256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ałgorzata Jankowska" userId="9c197fbe66e9daf6" providerId="Windows Live" clId="Web-{38DB51B8-D29E-4DCA-9B71-09ADE4EB7893}" dt="2020-05-11T10:01:16.571" v="127"/>
          <ac:spMkLst>
            <pc:docMk/>
            <pc:sldMk cId="650317164" sldId="256"/>
            <ac:spMk id="6" creationId="{66E77F98-D232-4F7C-8939-9112C4393AE0}"/>
          </ac:spMkLst>
        </pc:spChg>
        <pc:spChg chg="add del">
          <ac:chgData name="Małgorzata Jankowska" userId="9c197fbe66e9daf6" providerId="Windows Live" clId="Web-{38DB51B8-D29E-4DCA-9B71-09ADE4EB7893}" dt="2020-05-11T10:01:16.571" v="127"/>
          <ac:spMkLst>
            <pc:docMk/>
            <pc:sldMk cId="650317164" sldId="256"/>
            <ac:spMk id="7" creationId="{2D69692A-B119-4841-BA47-573ED38308A9}"/>
          </ac:spMkLst>
        </pc:spChg>
        <pc:spChg chg="add del">
          <ac:chgData name="Małgorzata Jankowska" userId="9c197fbe66e9daf6" providerId="Windows Live" clId="Web-{38DB51B8-D29E-4DCA-9B71-09ADE4EB7893}" dt="2020-05-11T09:50:38.596" v="1"/>
          <ac:spMkLst>
            <pc:docMk/>
            <pc:sldMk cId="650317164" sldId="256"/>
            <ac:spMk id="9" creationId="{007891EC-4501-44ED-A8C8-B11B6DB767AB}"/>
          </ac:spMkLst>
        </pc:spChg>
        <pc:spChg chg="add del">
          <ac:chgData name="Małgorzata Jankowska" userId="9c197fbe66e9daf6" providerId="Windows Live" clId="Web-{38DB51B8-D29E-4DCA-9B71-09ADE4EB7893}" dt="2020-05-11T10:02:45.806" v="134"/>
          <ac:spMkLst>
            <pc:docMk/>
            <pc:sldMk cId="650317164" sldId="256"/>
            <ac:spMk id="98" creationId="{EE853D4C-8752-44E5-AD7A-063F8234AA37}"/>
          </ac:spMkLst>
        </pc:spChg>
        <pc:spChg chg="add del">
          <ac:chgData name="Małgorzata Jankowska" userId="9c197fbe66e9daf6" providerId="Windows Live" clId="Web-{38DB51B8-D29E-4DCA-9B71-09ADE4EB7893}" dt="2020-05-11T10:02:45.806" v="134"/>
          <ac:spMkLst>
            <pc:docMk/>
            <pc:sldMk cId="650317164" sldId="256"/>
            <ac:spMk id="100" creationId="{73F69954-D4AA-45CE-A548-AEBF62E313AE}"/>
          </ac:spMkLst>
        </pc:spChg>
        <pc:spChg chg="add del">
          <ac:chgData name="Małgorzata Jankowska" userId="9c197fbe66e9daf6" providerId="Windows Live" clId="Web-{38DB51B8-D29E-4DCA-9B71-09ADE4EB7893}" dt="2020-05-11T10:02:32.603" v="131"/>
          <ac:spMkLst>
            <pc:docMk/>
            <pc:sldMk cId="650317164" sldId="256"/>
            <ac:spMk id="183" creationId="{EE853D4C-8752-44E5-AD7A-063F8234AA37}"/>
          </ac:spMkLst>
        </pc:spChg>
        <pc:spChg chg="add del">
          <ac:chgData name="Małgorzata Jankowska" userId="9c197fbe66e9daf6" providerId="Windows Live" clId="Web-{38DB51B8-D29E-4DCA-9B71-09ADE4EB7893}" dt="2020-05-11T10:02:45.759" v="133"/>
          <ac:spMkLst>
            <pc:docMk/>
            <pc:sldMk cId="650317164" sldId="256"/>
            <ac:spMk id="184" creationId="{65CBA676-9CE3-4E17-83F2-2D79D3B9F233}"/>
          </ac:spMkLst>
        </pc:spChg>
        <pc:spChg chg="add del">
          <ac:chgData name="Małgorzata Jankowska" userId="9c197fbe66e9daf6" providerId="Windows Live" clId="Web-{38DB51B8-D29E-4DCA-9B71-09ADE4EB7893}" dt="2020-05-11T10:02:01.618" v="129"/>
          <ac:spMkLst>
            <pc:docMk/>
            <pc:sldMk cId="650317164" sldId="256"/>
            <ac:spMk id="185" creationId="{0DC895F7-4E59-40FB-87DD-ACE47F94C143}"/>
          </ac:spMkLst>
        </pc:spChg>
        <pc:spChg chg="add del">
          <ac:chgData name="Małgorzata Jankowska" userId="9c197fbe66e9daf6" providerId="Windows Live" clId="Web-{38DB51B8-D29E-4DCA-9B71-09ADE4EB7893}" dt="2020-05-11T10:02:45.759" v="133"/>
          <ac:spMkLst>
            <pc:docMk/>
            <pc:sldMk cId="650317164" sldId="256"/>
            <ac:spMk id="188" creationId="{ED03470E-D6E4-44CF-83E2-BA485111DDA8}"/>
          </ac:spMkLst>
        </pc:spChg>
        <pc:spChg chg="add del">
          <ac:chgData name="Małgorzata Jankowska" userId="9c197fbe66e9daf6" providerId="Windows Live" clId="Web-{38DB51B8-D29E-4DCA-9B71-09ADE4EB7893}" dt="2020-05-11T10:02:32.603" v="131"/>
          <ac:spMkLst>
            <pc:docMk/>
            <pc:sldMk cId="650317164" sldId="256"/>
            <ac:spMk id="189" creationId="{73F69954-D4AA-45CE-A548-AEBF62E313AE}"/>
          </ac:spMkLst>
        </pc:spChg>
        <pc:spChg chg="add del">
          <ac:chgData name="Małgorzata Jankowska" userId="9c197fbe66e9daf6" providerId="Windows Live" clId="Web-{38DB51B8-D29E-4DCA-9B71-09ADE4EB7893}" dt="2020-05-11T10:04:11.463" v="143"/>
          <ac:spMkLst>
            <pc:docMk/>
            <pc:sldMk cId="650317164" sldId="256"/>
            <ac:spMk id="190" creationId="{0DC895F7-4E59-40FB-87DD-ACE47F94C143}"/>
          </ac:spMkLst>
        </pc:spChg>
        <pc:spChg chg="add del">
          <ac:chgData name="Małgorzata Jankowska" userId="9c197fbe66e9daf6" providerId="Windows Live" clId="Web-{38DB51B8-D29E-4DCA-9B71-09ADE4EB7893}" dt="2020-05-11T10:04:04.823" v="140"/>
          <ac:spMkLst>
            <pc:docMk/>
            <pc:sldMk cId="650317164" sldId="256"/>
            <ac:spMk id="194" creationId="{C6041CFD-1CDC-4879-B60E-6C88091E4D04}"/>
          </ac:spMkLst>
        </pc:spChg>
        <pc:spChg chg="add del">
          <ac:chgData name="Małgorzata Jankowska" userId="9c197fbe66e9daf6" providerId="Windows Live" clId="Web-{38DB51B8-D29E-4DCA-9B71-09ADE4EB7893}" dt="2020-05-11T10:04:11.448" v="142"/>
          <ac:spMkLst>
            <pc:docMk/>
            <pc:sldMk cId="650317164" sldId="256"/>
            <ac:spMk id="196" creationId="{1F1E1236-0F1B-4F86-BFC1-A5FCC02A7E68}"/>
          </ac:spMkLst>
        </pc:spChg>
        <pc:spChg chg="add del">
          <ac:chgData name="Małgorzata Jankowska" userId="9c197fbe66e9daf6" providerId="Windows Live" clId="Web-{38DB51B8-D29E-4DCA-9B71-09ADE4EB7893}" dt="2020-05-11T13:00:14.776" v="2874"/>
          <ac:spMkLst>
            <pc:docMk/>
            <pc:sldMk cId="650317164" sldId="256"/>
            <ac:spMk id="198" creationId="{0DC895F7-4E59-40FB-87DD-ACE47F94C143}"/>
          </ac:spMkLst>
        </pc:spChg>
        <pc:grpChg chg="add del">
          <ac:chgData name="Małgorzata Jankowska" userId="9c197fbe66e9daf6" providerId="Windows Live" clId="Web-{38DB51B8-D29E-4DCA-9B71-09ADE4EB7893}" dt="2020-05-11T10:01:16.571" v="127"/>
          <ac:grpSpMkLst>
            <pc:docMk/>
            <pc:sldMk cId="650317164" sldId="256"/>
            <ac:grpSpMk id="13" creationId="{376D2B7F-D454-43F4-9C03-617F5ECAC6FA}"/>
          </ac:grpSpMkLst>
        </pc:grpChg>
        <pc:grpChg chg="add del">
          <ac:chgData name="Małgorzata Jankowska" userId="9c197fbe66e9daf6" providerId="Windows Live" clId="Web-{38DB51B8-D29E-4DCA-9B71-09ADE4EB7893}" dt="2020-05-11T10:02:45.806" v="134"/>
          <ac:grpSpMkLst>
            <pc:docMk/>
            <pc:sldMk cId="650317164" sldId="256"/>
            <ac:grpSpMk id="102" creationId="{0068A9AF-AB93-401A-8CE9-F39578B3A7D3}"/>
          </ac:grpSpMkLst>
        </pc:grpChg>
        <pc:grpChg chg="add del">
          <ac:chgData name="Małgorzata Jankowska" userId="9c197fbe66e9daf6" providerId="Windows Live" clId="Web-{38DB51B8-D29E-4DCA-9B71-09ADE4EB7893}" dt="2020-05-11T10:02:32.603" v="131"/>
          <ac:grpSpMkLst>
            <pc:docMk/>
            <pc:sldMk cId="650317164" sldId="256"/>
            <ac:grpSpMk id="191" creationId="{0068A9AF-AB93-401A-8CE9-F39578B3A7D3}"/>
          </ac:grpSpMkLst>
        </pc:grpChg>
        <pc:picChg chg="add del mod ord">
          <ac:chgData name="Małgorzata Jankowska" userId="9c197fbe66e9daf6" providerId="Windows Live" clId="Web-{38DB51B8-D29E-4DCA-9B71-09ADE4EB7893}" dt="2020-05-11T10:00:50.977" v="125"/>
          <ac:picMkLst>
            <pc:docMk/>
            <pc:sldMk cId="650317164" sldId="256"/>
            <ac:picMk id="4" creationId="{F63DB093-1D3D-4AF5-9E8E-04389C509091}"/>
          </ac:picMkLst>
        </pc:picChg>
        <pc:picChg chg="add del mod">
          <ac:chgData name="Małgorzata Jankowska" userId="9c197fbe66e9daf6" providerId="Windows Live" clId="Web-{38DB51B8-D29E-4DCA-9B71-09ADE4EB7893}" dt="2020-05-11T09:54:44.083" v="64"/>
          <ac:picMkLst>
            <pc:docMk/>
            <pc:sldMk cId="650317164" sldId="256"/>
            <ac:picMk id="5" creationId="{A78216A3-CAFE-4FFD-BF8D-E4DF9A2B0AE2}"/>
          </ac:picMkLst>
        </pc:picChg>
        <pc:picChg chg="add mod ord">
          <ac:chgData name="Małgorzata Jankowska" userId="9c197fbe66e9daf6" providerId="Windows Live" clId="Web-{38DB51B8-D29E-4DCA-9B71-09ADE4EB7893}" dt="2020-05-11T10:04:11.448" v="142"/>
          <ac:picMkLst>
            <pc:docMk/>
            <pc:sldMk cId="650317164" sldId="256"/>
            <ac:picMk id="8" creationId="{A30A5619-0C8D-4CE1-AF06-675BC6279AE5}"/>
          </ac:picMkLst>
        </pc:picChg>
        <pc:picChg chg="add del">
          <ac:chgData name="Małgorzata Jankowska" userId="9c197fbe66e9daf6" providerId="Windows Live" clId="Web-{38DB51B8-D29E-4DCA-9B71-09ADE4EB7893}" dt="2020-05-11T10:02:45.806" v="134"/>
          <ac:picMkLst>
            <pc:docMk/>
            <pc:sldMk cId="650317164" sldId="256"/>
            <ac:picMk id="96" creationId="{2EB248D8-CF52-4E79-8818-CCF3E9CD55AF}"/>
          </ac:picMkLst>
        </pc:picChg>
        <pc:picChg chg="add del">
          <ac:chgData name="Małgorzata Jankowska" userId="9c197fbe66e9daf6" providerId="Windows Live" clId="Web-{38DB51B8-D29E-4DCA-9B71-09ADE4EB7893}" dt="2020-05-11T10:02:32.603" v="131"/>
          <ac:picMkLst>
            <pc:docMk/>
            <pc:sldMk cId="650317164" sldId="256"/>
            <ac:picMk id="182" creationId="{2EB248D8-CF52-4E79-8818-CCF3E9CD55AF}"/>
          </ac:picMkLst>
        </pc:picChg>
        <pc:picChg chg="add del">
          <ac:chgData name="Małgorzata Jankowska" userId="9c197fbe66e9daf6" providerId="Windows Live" clId="Web-{38DB51B8-D29E-4DCA-9B71-09ADE4EB7893}" dt="2020-05-11T10:02:45.759" v="133"/>
          <ac:picMkLst>
            <pc:docMk/>
            <pc:sldMk cId="650317164" sldId="256"/>
            <ac:picMk id="186" creationId="{E3879FB4-E768-4861-B657-567231F66C2B}"/>
          </ac:picMkLst>
        </pc:picChg>
        <pc:picChg chg="add del">
          <ac:chgData name="Małgorzata Jankowska" userId="9c197fbe66e9daf6" providerId="Windows Live" clId="Web-{38DB51B8-D29E-4DCA-9B71-09ADE4EB7893}" dt="2020-05-11T10:02:01.618" v="129"/>
          <ac:picMkLst>
            <pc:docMk/>
            <pc:sldMk cId="650317164" sldId="256"/>
            <ac:picMk id="187" creationId="{1A4C720E-710D-44F8-A8D7-2BAA61E1814B}"/>
          </ac:picMkLst>
        </pc:picChg>
        <pc:picChg chg="add del">
          <ac:chgData name="Małgorzata Jankowska" userId="9c197fbe66e9daf6" providerId="Windows Live" clId="Web-{38DB51B8-D29E-4DCA-9B71-09ADE4EB7893}" dt="2020-05-11T10:04:11.463" v="143"/>
          <ac:picMkLst>
            <pc:docMk/>
            <pc:sldMk cId="650317164" sldId="256"/>
            <ac:picMk id="192" creationId="{1A4C720E-710D-44F8-A8D7-2BAA61E1814B}"/>
          </ac:picMkLst>
        </pc:picChg>
        <pc:picChg chg="add del">
          <ac:chgData name="Małgorzata Jankowska" userId="9c197fbe66e9daf6" providerId="Windows Live" clId="Web-{38DB51B8-D29E-4DCA-9B71-09ADE4EB7893}" dt="2020-05-11T10:04:11.448" v="142"/>
          <ac:picMkLst>
            <pc:docMk/>
            <pc:sldMk cId="650317164" sldId="256"/>
            <ac:picMk id="195" creationId="{9945ACF7-B958-4AD0-A4F7-BA8600BEF17B}"/>
          </ac:picMkLst>
        </pc:picChg>
        <pc:picChg chg="add del">
          <ac:chgData name="Małgorzata Jankowska" userId="9c197fbe66e9daf6" providerId="Windows Live" clId="Web-{38DB51B8-D29E-4DCA-9B71-09ADE4EB7893}" dt="2020-05-11T10:03:57.557" v="138"/>
          <ac:picMkLst>
            <pc:docMk/>
            <pc:sldMk cId="650317164" sldId="256"/>
            <ac:picMk id="197" creationId="{A3DB6EEB-9606-4725-9F53-8A88BE62BCB7}"/>
          </ac:picMkLst>
        </pc:picChg>
        <pc:picChg chg="add del">
          <ac:chgData name="Małgorzata Jankowska" userId="9c197fbe66e9daf6" providerId="Windows Live" clId="Web-{38DB51B8-D29E-4DCA-9B71-09ADE4EB7893}" dt="2020-05-11T10:04:04.823" v="140"/>
          <ac:picMkLst>
            <pc:docMk/>
            <pc:sldMk cId="650317164" sldId="256"/>
            <ac:picMk id="199" creationId="{DBA46762-9937-4CA8-A8D6-37938A74131A}"/>
          </ac:picMkLst>
        </pc:picChg>
        <pc:picChg chg="add del">
          <ac:chgData name="Małgorzata Jankowska" userId="9c197fbe66e9daf6" providerId="Windows Live" clId="Web-{38DB51B8-D29E-4DCA-9B71-09ADE4EB7893}" dt="2020-05-11T13:00:14.776" v="2874"/>
          <ac:picMkLst>
            <pc:docMk/>
            <pc:sldMk cId="650317164" sldId="256"/>
            <ac:picMk id="200" creationId="{1A4C720E-710D-44F8-A8D7-2BAA61E1814B}"/>
          </ac:picMkLst>
        </pc:picChg>
        <pc:cxnChg chg="add del">
          <ac:chgData name="Małgorzata Jankowska" userId="9c197fbe66e9daf6" providerId="Windows Live" clId="Web-{38DB51B8-D29E-4DCA-9B71-09ADE4EB7893}" dt="2020-05-11T09:50:38.596" v="1"/>
          <ac:cxnSpMkLst>
            <pc:docMk/>
            <pc:sldMk cId="650317164" sldId="256"/>
            <ac:cxnSpMk id="11" creationId="{34E5597F-CE67-4085-9548-E6A8036DA3BB}"/>
          </ac:cxnSpMkLst>
        </pc:cxnChg>
      </pc:sldChg>
      <pc:sldChg chg="addSp delSp modSp new mod setBg modClrScheme delDesignElem chgLayout">
        <pc:chgData name="Małgorzata Jankowska" userId="9c197fbe66e9daf6" providerId="Windows Live" clId="Web-{38DB51B8-D29E-4DCA-9B71-09ADE4EB7893}" dt="2020-05-11T13:00:14.776" v="2874"/>
        <pc:sldMkLst>
          <pc:docMk/>
          <pc:sldMk cId="3732872990" sldId="257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3732872990" sldId="257"/>
            <ac:spMk id="2" creationId="{DAFC28CB-6FE3-44DC-8601-09B18C6DADEF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3732872990" sldId="257"/>
            <ac:spMk id="3" creationId="{833F6661-7B35-415A-B5F0-030D4D907DBC}"/>
          </ac:spMkLst>
        </pc:spChg>
        <pc:spChg chg="add del">
          <ac:chgData name="Małgorzata Jankowska" userId="9c197fbe66e9daf6" providerId="Windows Live" clId="Web-{38DB51B8-D29E-4DCA-9B71-09ADE4EB7893}" dt="2020-05-11T09:58:35.726" v="103"/>
          <ac:spMkLst>
            <pc:docMk/>
            <pc:sldMk cId="3732872990" sldId="257"/>
            <ac:spMk id="9" creationId="{828D1E49-2A21-4A83-A0E0-FB1597B4B2ED}"/>
          </ac:spMkLst>
        </pc:spChg>
        <pc:spChg chg="add del">
          <ac:chgData name="Małgorzata Jankowska" userId="9c197fbe66e9daf6" providerId="Windows Live" clId="Web-{38DB51B8-D29E-4DCA-9B71-09ADE4EB7893}" dt="2020-05-11T09:58:35.726" v="103"/>
          <ac:spMkLst>
            <pc:docMk/>
            <pc:sldMk cId="3732872990" sldId="257"/>
            <ac:spMk id="34" creationId="{E972DE0D-2E53-4159-ABD3-C601524262C2}"/>
          </ac:spMkLst>
        </pc:spChg>
        <pc:grpChg chg="add del">
          <ac:chgData name="Małgorzata Jankowska" userId="9c197fbe66e9daf6" providerId="Windows Live" clId="Web-{38DB51B8-D29E-4DCA-9B71-09ADE4EB7893}" dt="2020-05-11T09:58:35.726" v="103"/>
          <ac:grpSpMkLst>
            <pc:docMk/>
            <pc:sldMk cId="3732872990" sldId="257"/>
            <ac:grpSpMk id="11" creationId="{088B852E-5494-418B-A833-75CF016A9E20}"/>
          </ac:grpSpMkLst>
        </pc:grpChg>
        <pc:picChg chg="add mod">
          <ac:chgData name="Małgorzata Jankowska" userId="9c197fbe66e9daf6" providerId="Windows Live" clId="Web-{38DB51B8-D29E-4DCA-9B71-09ADE4EB7893}" dt="2020-05-11T10:05:59.840" v="151"/>
          <ac:picMkLst>
            <pc:docMk/>
            <pc:sldMk cId="3732872990" sldId="257"/>
            <ac:picMk id="4" creationId="{578DA4D5-08C3-48BF-A3F5-A296119C8CC8}"/>
          </ac:picMkLst>
        </pc:picChg>
      </pc:sldChg>
      <pc:sldChg chg="addSp modSp new mod setBg modClrScheme chgLayout">
        <pc:chgData name="Małgorzata Jankowska" userId="9c197fbe66e9daf6" providerId="Windows Live" clId="Web-{38DB51B8-D29E-4DCA-9B71-09ADE4EB7893}" dt="2020-05-11T13:00:14.776" v="2874"/>
        <pc:sldMkLst>
          <pc:docMk/>
          <pc:sldMk cId="2674537892" sldId="258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2674537892" sldId="258"/>
            <ac:spMk id="2" creationId="{71521298-D977-47FE-9877-C538EA85A17A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2674537892" sldId="258"/>
            <ac:spMk id="3" creationId="{6A2A1695-770A-4AB4-AC3E-676E7CDC347D}"/>
          </ac:spMkLst>
        </pc:spChg>
        <pc:picChg chg="add mod">
          <ac:chgData name="Małgorzata Jankowska" userId="9c197fbe66e9daf6" providerId="Windows Live" clId="Web-{38DB51B8-D29E-4DCA-9B71-09ADE4EB7893}" dt="2020-05-11T10:09:33.529" v="197"/>
          <ac:picMkLst>
            <pc:docMk/>
            <pc:sldMk cId="2674537892" sldId="258"/>
            <ac:picMk id="4" creationId="{232F2C4B-2318-485D-A831-6442E91788CD}"/>
          </ac:picMkLst>
        </pc:picChg>
      </pc:sldChg>
      <pc:sldChg chg="addSp delSp modSp new mod setBg modClrScheme delDesignElem chgLayout">
        <pc:chgData name="Małgorzata Jankowska" userId="9c197fbe66e9daf6" providerId="Windows Live" clId="Web-{38DB51B8-D29E-4DCA-9B71-09ADE4EB7893}" dt="2020-05-11T13:00:14.776" v="2874"/>
        <pc:sldMkLst>
          <pc:docMk/>
          <pc:sldMk cId="3353096285" sldId="259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3353096285" sldId="259"/>
            <ac:spMk id="2" creationId="{6AD0D482-4F6C-4E16-9C1C-9C6E86A21652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3353096285" sldId="259"/>
            <ac:spMk id="3" creationId="{7C139C15-5809-4127-A81B-5F2B29FED893}"/>
          </ac:spMkLst>
        </pc:spChg>
        <pc:spChg chg="add del">
          <ac:chgData name="Małgorzata Jankowska" userId="9c197fbe66e9daf6" providerId="Windows Live" clId="Web-{38DB51B8-D29E-4DCA-9B71-09ADE4EB7893}" dt="2020-05-11T10:29:50.058" v="347"/>
          <ac:spMkLst>
            <pc:docMk/>
            <pc:sldMk cId="3353096285" sldId="259"/>
            <ac:spMk id="11" creationId="{729B82F5-E700-4045-9F00-635A41F62406}"/>
          </ac:spMkLst>
        </pc:spChg>
        <pc:spChg chg="add del">
          <ac:chgData name="Małgorzata Jankowska" userId="9c197fbe66e9daf6" providerId="Windows Live" clId="Web-{38DB51B8-D29E-4DCA-9B71-09ADE4EB7893}" dt="2020-05-11T10:29:38.089" v="342"/>
          <ac:spMkLst>
            <pc:docMk/>
            <pc:sldMk cId="3353096285" sldId="259"/>
            <ac:spMk id="14" creationId="{E243A2F9-4FEA-49EF-9063-6112194BD676}"/>
          </ac:spMkLst>
        </pc:spChg>
        <pc:spChg chg="add del">
          <ac:chgData name="Małgorzata Jankowska" userId="9c197fbe66e9daf6" providerId="Windows Live" clId="Web-{38DB51B8-D29E-4DCA-9B71-09ADE4EB7893}" dt="2020-05-11T10:29:31.120" v="340"/>
          <ac:spMkLst>
            <pc:docMk/>
            <pc:sldMk cId="3353096285" sldId="259"/>
            <ac:spMk id="16" creationId="{E71C083E-2FE3-40C2-9E0D-1CA6C9C5ADBD}"/>
          </ac:spMkLst>
        </pc:spChg>
        <pc:spChg chg="add del">
          <ac:chgData name="Małgorzata Jankowska" userId="9c197fbe66e9daf6" providerId="Windows Live" clId="Web-{38DB51B8-D29E-4DCA-9B71-09ADE4EB7893}" dt="2020-05-11T10:29:42.604" v="344"/>
          <ac:spMkLst>
            <pc:docMk/>
            <pc:sldMk cId="3353096285" sldId="259"/>
            <ac:spMk id="17" creationId="{729B82F5-E700-4045-9F00-635A41F62406}"/>
          </ac:spMkLst>
        </pc:spChg>
        <pc:spChg chg="add del">
          <ac:chgData name="Małgorzata Jankowska" userId="9c197fbe66e9daf6" providerId="Windows Live" clId="Web-{38DB51B8-D29E-4DCA-9B71-09ADE4EB7893}" dt="2020-05-11T10:29:50.042" v="346"/>
          <ac:spMkLst>
            <pc:docMk/>
            <pc:sldMk cId="3353096285" sldId="259"/>
            <ac:spMk id="19" creationId="{CBD94887-6A10-4F62-8EE1-B2BCFA1F380F}"/>
          </ac:spMkLst>
        </pc:spChg>
        <pc:spChg chg="add del">
          <ac:chgData name="Małgorzata Jankowska" userId="9c197fbe66e9daf6" providerId="Windows Live" clId="Web-{38DB51B8-D29E-4DCA-9B71-09ADE4EB7893}" dt="2020-05-11T10:29:31.120" v="340"/>
          <ac:spMkLst>
            <pc:docMk/>
            <pc:sldMk cId="3353096285" sldId="259"/>
            <ac:spMk id="20" creationId="{7541A37F-6FC2-428F-9A4C-7F7933D2EE58}"/>
          </ac:spMkLst>
        </pc:spChg>
        <pc:spChg chg="add del">
          <ac:chgData name="Małgorzata Jankowska" userId="9c197fbe66e9daf6" providerId="Windows Live" clId="Web-{38DB51B8-D29E-4DCA-9B71-09ADE4EB7893}" dt="2020-05-11T13:00:14.776" v="2874"/>
          <ac:spMkLst>
            <pc:docMk/>
            <pc:sldMk cId="3353096285" sldId="259"/>
            <ac:spMk id="23" creationId="{729B82F5-E700-4045-9F00-635A41F62406}"/>
          </ac:spMkLst>
        </pc:spChg>
        <pc:picChg chg="add mod ord">
          <ac:chgData name="Małgorzata Jankowska" userId="9c197fbe66e9daf6" providerId="Windows Live" clId="Web-{38DB51B8-D29E-4DCA-9B71-09ADE4EB7893}" dt="2020-05-11T10:29:50.042" v="346"/>
          <ac:picMkLst>
            <pc:docMk/>
            <pc:sldMk cId="3353096285" sldId="259"/>
            <ac:picMk id="4" creationId="{742CE5C9-51FF-401B-A5F5-CE1AE45BF177}"/>
          </ac:picMkLst>
        </pc:picChg>
        <pc:picChg chg="add del">
          <ac:chgData name="Małgorzata Jankowska" userId="9c197fbe66e9daf6" providerId="Windows Live" clId="Web-{38DB51B8-D29E-4DCA-9B71-09ADE4EB7893}" dt="2020-05-11T10:29:50.058" v="347"/>
          <ac:picMkLst>
            <pc:docMk/>
            <pc:sldMk cId="3353096285" sldId="259"/>
            <ac:picMk id="9" creationId="{F284EF8E-6F4E-40EF-BDAD-7950F1585E0B}"/>
          </ac:picMkLst>
        </pc:picChg>
        <pc:picChg chg="add del">
          <ac:chgData name="Małgorzata Jankowska" userId="9c197fbe66e9daf6" providerId="Windows Live" clId="Web-{38DB51B8-D29E-4DCA-9B71-09ADE4EB7893}" dt="2020-05-11T10:29:38.089" v="342"/>
          <ac:picMkLst>
            <pc:docMk/>
            <pc:sldMk cId="3353096285" sldId="259"/>
            <ac:picMk id="13" creationId="{47FBF059-B1E9-4A73-AAE3-D750C9F671D5}"/>
          </ac:picMkLst>
        </pc:picChg>
        <pc:picChg chg="add del">
          <ac:chgData name="Małgorzata Jankowska" userId="9c197fbe66e9daf6" providerId="Windows Live" clId="Web-{38DB51B8-D29E-4DCA-9B71-09ADE4EB7893}" dt="2020-05-11T10:29:42.604" v="344"/>
          <ac:picMkLst>
            <pc:docMk/>
            <pc:sldMk cId="3353096285" sldId="259"/>
            <ac:picMk id="15" creationId="{F284EF8E-6F4E-40EF-BDAD-7950F1585E0B}"/>
          </ac:picMkLst>
        </pc:picChg>
        <pc:picChg chg="add del">
          <ac:chgData name="Małgorzata Jankowska" userId="9c197fbe66e9daf6" providerId="Windows Live" clId="Web-{38DB51B8-D29E-4DCA-9B71-09ADE4EB7893}" dt="2020-05-11T10:29:31.120" v="340"/>
          <ac:picMkLst>
            <pc:docMk/>
            <pc:sldMk cId="3353096285" sldId="259"/>
            <ac:picMk id="18" creationId="{6E0B0B31-05CA-4F0B-B187-08399E49DA91}"/>
          </ac:picMkLst>
        </pc:picChg>
        <pc:picChg chg="add del">
          <ac:chgData name="Małgorzata Jankowska" userId="9c197fbe66e9daf6" providerId="Windows Live" clId="Web-{38DB51B8-D29E-4DCA-9B71-09ADE4EB7893}" dt="2020-05-11T10:29:50.042" v="346"/>
          <ac:picMkLst>
            <pc:docMk/>
            <pc:sldMk cId="3353096285" sldId="259"/>
            <ac:picMk id="21" creationId="{A3D512BA-228A-4979-9312-ACD246E1099D}"/>
          </ac:picMkLst>
        </pc:picChg>
        <pc:picChg chg="add del">
          <ac:chgData name="Małgorzata Jankowska" userId="9c197fbe66e9daf6" providerId="Windows Live" clId="Web-{38DB51B8-D29E-4DCA-9B71-09ADE4EB7893}" dt="2020-05-11T13:00:14.776" v="2874"/>
          <ac:picMkLst>
            <pc:docMk/>
            <pc:sldMk cId="3353096285" sldId="259"/>
            <ac:picMk id="22" creationId="{F284EF8E-6F4E-40EF-BDAD-7950F1585E0B}"/>
          </ac:picMkLst>
        </pc:picChg>
      </pc:sldChg>
      <pc:sldChg chg="addSp delSp modSp new mod setBg modClrScheme delDesignElem chgLayout">
        <pc:chgData name="Małgorzata Jankowska" userId="9c197fbe66e9daf6" providerId="Windows Live" clId="Web-{38DB51B8-D29E-4DCA-9B71-09ADE4EB7893}" dt="2020-05-11T13:00:14.776" v="2874"/>
        <pc:sldMkLst>
          <pc:docMk/>
          <pc:sldMk cId="410277003" sldId="260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410277003" sldId="260"/>
            <ac:spMk id="2" creationId="{ACE472CE-E4E9-4546-BE3A-0EB19D612634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410277003" sldId="260"/>
            <ac:spMk id="3" creationId="{9232129F-9E10-421C-A923-DCD6EFBCA427}"/>
          </ac:spMkLst>
        </pc:spChg>
        <pc:picChg chg="add mod">
          <ac:chgData name="Małgorzata Jankowska" userId="9c197fbe66e9daf6" providerId="Windows Live" clId="Web-{38DB51B8-D29E-4DCA-9B71-09ADE4EB7893}" dt="2020-05-11T10:43:24.812" v="499"/>
          <ac:picMkLst>
            <pc:docMk/>
            <pc:sldMk cId="410277003" sldId="260"/>
            <ac:picMk id="4" creationId="{AFC3C98B-C5BE-4208-8B12-481656AEE41A}"/>
          </ac:picMkLst>
        </pc:picChg>
        <pc:picChg chg="add del">
          <ac:chgData name="Małgorzata Jankowska" userId="9c197fbe66e9daf6" providerId="Windows Live" clId="Web-{38DB51B8-D29E-4DCA-9B71-09ADE4EB7893}" dt="2020-05-11T10:42:15.513" v="488"/>
          <ac:picMkLst>
            <pc:docMk/>
            <pc:sldMk cId="410277003" sldId="260"/>
            <ac:picMk id="6" creationId="{8A9487CD-7D0F-41CA-BC10-EA03D14049D7}"/>
          </ac:picMkLst>
        </pc:picChg>
        <pc:picChg chg="add del">
          <ac:chgData name="Małgorzata Jankowska" userId="9c197fbe66e9daf6" providerId="Windows Live" clId="Web-{38DB51B8-D29E-4DCA-9B71-09ADE4EB7893}" dt="2020-05-11T10:42:15.513" v="488"/>
          <ac:picMkLst>
            <pc:docMk/>
            <pc:sldMk cId="410277003" sldId="260"/>
            <ac:picMk id="7" creationId="{D1F6FBD1-39FA-459B-89FD-AED5875A3BC9}"/>
          </ac:picMkLst>
        </pc:picChg>
        <pc:picChg chg="add del">
          <ac:chgData name="Małgorzata Jankowska" userId="9c197fbe66e9daf6" providerId="Windows Live" clId="Web-{38DB51B8-D29E-4DCA-9B71-09ADE4EB7893}" dt="2020-05-11T10:42:38.014" v="492"/>
          <ac:picMkLst>
            <pc:docMk/>
            <pc:sldMk cId="410277003" sldId="260"/>
            <ac:picMk id="8" creationId="{B1BE7CB7-24DC-41D6-9BC1-CE5302728316}"/>
          </ac:picMkLst>
        </pc:picChg>
        <pc:picChg chg="add del">
          <ac:chgData name="Małgorzata Jankowska" userId="9c197fbe66e9daf6" providerId="Windows Live" clId="Web-{38DB51B8-D29E-4DCA-9B71-09ADE4EB7893}" dt="2020-05-11T10:42:06.560" v="486"/>
          <ac:picMkLst>
            <pc:docMk/>
            <pc:sldMk cId="410277003" sldId="260"/>
            <ac:picMk id="9" creationId="{8A9487CD-7D0F-41CA-BC10-EA03D14049D7}"/>
          </ac:picMkLst>
        </pc:picChg>
        <pc:picChg chg="add del">
          <ac:chgData name="Małgorzata Jankowska" userId="9c197fbe66e9daf6" providerId="Windows Live" clId="Web-{38DB51B8-D29E-4DCA-9B71-09ADE4EB7893}" dt="2020-05-11T10:42:42.295" v="494"/>
          <ac:picMkLst>
            <pc:docMk/>
            <pc:sldMk cId="410277003" sldId="260"/>
            <ac:picMk id="10" creationId="{8A9487CD-7D0F-41CA-BC10-EA03D14049D7}"/>
          </ac:picMkLst>
        </pc:picChg>
        <pc:picChg chg="add del">
          <ac:chgData name="Małgorzata Jankowska" userId="9c197fbe66e9daf6" providerId="Windows Live" clId="Web-{38DB51B8-D29E-4DCA-9B71-09ADE4EB7893}" dt="2020-05-11T10:42:06.560" v="486"/>
          <ac:picMkLst>
            <pc:docMk/>
            <pc:sldMk cId="410277003" sldId="260"/>
            <ac:picMk id="11" creationId="{A3DB6EEB-9606-4725-9F53-8A88BE62BCB7}"/>
          </ac:picMkLst>
        </pc:picChg>
        <pc:picChg chg="add del">
          <ac:chgData name="Małgorzata Jankowska" userId="9c197fbe66e9daf6" providerId="Windows Live" clId="Web-{38DB51B8-D29E-4DCA-9B71-09ADE4EB7893}" dt="2020-05-11T10:42:42.295" v="494"/>
          <ac:picMkLst>
            <pc:docMk/>
            <pc:sldMk cId="410277003" sldId="260"/>
            <ac:picMk id="12" creationId="{A3DB6EEB-9606-4725-9F53-8A88BE62BCB7}"/>
          </ac:picMkLst>
        </pc:picChg>
        <pc:picChg chg="add del">
          <ac:chgData name="Małgorzata Jankowska" userId="9c197fbe66e9daf6" providerId="Windows Live" clId="Web-{38DB51B8-D29E-4DCA-9B71-09ADE4EB7893}" dt="2020-05-11T10:43:20.827" v="496"/>
          <ac:picMkLst>
            <pc:docMk/>
            <pc:sldMk cId="410277003" sldId="260"/>
            <ac:picMk id="13" creationId="{B1BE7CB7-24DC-41D6-9BC1-CE5302728316}"/>
          </ac:picMkLst>
        </pc:picChg>
        <pc:picChg chg="add del">
          <ac:chgData name="Małgorzata Jankowska" userId="9c197fbe66e9daf6" providerId="Windows Live" clId="Web-{38DB51B8-D29E-4DCA-9B71-09ADE4EB7893}" dt="2020-05-11T13:00:14.776" v="2874"/>
          <ac:picMkLst>
            <pc:docMk/>
            <pc:sldMk cId="410277003" sldId="260"/>
            <ac:picMk id="14" creationId="{8A9487CD-7D0F-41CA-BC10-EA03D14049D7}"/>
          </ac:picMkLst>
        </pc:picChg>
        <pc:picChg chg="add del">
          <ac:chgData name="Małgorzata Jankowska" userId="9c197fbe66e9daf6" providerId="Windows Live" clId="Web-{38DB51B8-D29E-4DCA-9B71-09ADE4EB7893}" dt="2020-05-11T13:00:14.776" v="2874"/>
          <ac:picMkLst>
            <pc:docMk/>
            <pc:sldMk cId="410277003" sldId="260"/>
            <ac:picMk id="15" creationId="{26DF75CD-DCB1-4584-A2B3-F0F0D4217AC3}"/>
          </ac:picMkLst>
        </pc:picChg>
      </pc:sldChg>
      <pc:sldChg chg="addSp modSp new del mod setBg">
        <pc:chgData name="Małgorzata Jankowska" userId="9c197fbe66e9daf6" providerId="Windows Live" clId="Web-{38DB51B8-D29E-4DCA-9B71-09ADE4EB7893}" dt="2020-05-11T12:00:26.736" v="2259"/>
        <pc:sldMkLst>
          <pc:docMk/>
          <pc:sldMk cId="3547719543" sldId="261"/>
        </pc:sldMkLst>
        <pc:spChg chg="mod">
          <ac:chgData name="Małgorzata Jankowska" userId="9c197fbe66e9daf6" providerId="Windows Live" clId="Web-{38DB51B8-D29E-4DCA-9B71-09ADE4EB7893}" dt="2020-05-11T11:18:20.659" v="1080" actId="1076"/>
          <ac:spMkLst>
            <pc:docMk/>
            <pc:sldMk cId="3547719543" sldId="261"/>
            <ac:spMk id="2" creationId="{B3F3C729-8B33-4D55-914F-1A7C4CB1E148}"/>
          </ac:spMkLst>
        </pc:spChg>
        <pc:spChg chg="mod ord">
          <ac:chgData name="Małgorzata Jankowska" userId="9c197fbe66e9daf6" providerId="Windows Live" clId="Web-{38DB51B8-D29E-4DCA-9B71-09ADE4EB7893}" dt="2020-05-11T11:18:27.737" v="1081" actId="1076"/>
          <ac:spMkLst>
            <pc:docMk/>
            <pc:sldMk cId="3547719543" sldId="261"/>
            <ac:spMk id="3" creationId="{94E2741C-D855-4548-A873-135C666A3A05}"/>
          </ac:spMkLst>
        </pc:spChg>
        <pc:picChg chg="add mod">
          <ac:chgData name="Małgorzata Jankowska" userId="9c197fbe66e9daf6" providerId="Windows Live" clId="Web-{38DB51B8-D29E-4DCA-9B71-09ADE4EB7893}" dt="2020-05-11T11:18:10.565" v="1078" actId="14100"/>
          <ac:picMkLst>
            <pc:docMk/>
            <pc:sldMk cId="3547719543" sldId="261"/>
            <ac:picMk id="4" creationId="{4EB28308-C337-4761-B748-F1DBFA87035D}"/>
          </ac:picMkLst>
        </pc:picChg>
      </pc:sldChg>
      <pc:sldChg chg="addSp modSp new mod setBg modClrScheme chgLayout">
        <pc:chgData name="Małgorzata Jankowska" userId="9c197fbe66e9daf6" providerId="Windows Live" clId="Web-{38DB51B8-D29E-4DCA-9B71-09ADE4EB7893}" dt="2020-05-11T13:00:14.776" v="2874"/>
        <pc:sldMkLst>
          <pc:docMk/>
          <pc:sldMk cId="3754744725" sldId="262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3754744725" sldId="262"/>
            <ac:spMk id="2" creationId="{6ACD39F5-3E0B-4C53-8C81-FE51147E64F8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3754744725" sldId="262"/>
            <ac:spMk id="3" creationId="{D759DCFF-6DE7-4A70-B967-4E479426D16F}"/>
          </ac:spMkLst>
        </pc:spChg>
        <pc:spChg chg="add mod ord">
          <ac:chgData name="Małgorzata Jankowska" userId="9c197fbe66e9daf6" providerId="Windows Live" clId="Web-{38DB51B8-D29E-4DCA-9B71-09ADE4EB7893}" dt="2020-05-11T13:00:14.776" v="2874"/>
          <ac:spMkLst>
            <pc:docMk/>
            <pc:sldMk cId="3754744725" sldId="262"/>
            <ac:spMk id="6" creationId="{5F3A47D3-F413-4EC1-ACD2-B6B24DE189A9}"/>
          </ac:spMkLst>
        </pc:spChg>
        <pc:picChg chg="add mod">
          <ac:chgData name="Małgorzata Jankowska" userId="9c197fbe66e9daf6" providerId="Windows Live" clId="Web-{38DB51B8-D29E-4DCA-9B71-09ADE4EB7893}" dt="2020-05-11T11:11:59.869" v="1008" actId="1076"/>
          <ac:picMkLst>
            <pc:docMk/>
            <pc:sldMk cId="3754744725" sldId="262"/>
            <ac:picMk id="4" creationId="{A3F57250-0DD9-4706-BB3D-1B32DEB24158}"/>
          </ac:picMkLst>
        </pc:picChg>
      </pc:sldChg>
      <pc:sldChg chg="addSp delSp modSp new mod setBg modClrScheme chgLayout">
        <pc:chgData name="Małgorzata Jankowska" userId="9c197fbe66e9daf6" providerId="Windows Live" clId="Web-{38DB51B8-D29E-4DCA-9B71-09ADE4EB7893}" dt="2020-05-11T13:00:14.776" v="2874"/>
        <pc:sldMkLst>
          <pc:docMk/>
          <pc:sldMk cId="1317954999" sldId="263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1317954999" sldId="263"/>
            <ac:spMk id="2" creationId="{D1AFD61C-DBC2-4D99-88B4-65EE44CC671A}"/>
          </ac:spMkLst>
        </pc:spChg>
        <pc:spChg chg="add del mod ord">
          <ac:chgData name="Małgorzata Jankowska" userId="9c197fbe66e9daf6" providerId="Windows Live" clId="Web-{38DB51B8-D29E-4DCA-9B71-09ADE4EB7893}" dt="2020-05-11T13:00:14.776" v="2874"/>
          <ac:spMkLst>
            <pc:docMk/>
            <pc:sldMk cId="1317954999" sldId="263"/>
            <ac:spMk id="3" creationId="{AABD1540-7FA4-4403-BEBD-8534F4B22F75}"/>
          </ac:spMkLst>
        </pc:spChg>
        <pc:spChg chg="add del mod">
          <ac:chgData name="Małgorzata Jankowska" userId="9c197fbe66e9daf6" providerId="Windows Live" clId="Web-{38DB51B8-D29E-4DCA-9B71-09ADE4EB7893}" dt="2020-05-11T11:48:16.796" v="1850"/>
          <ac:spMkLst>
            <pc:docMk/>
            <pc:sldMk cId="1317954999" sldId="263"/>
            <ac:spMk id="7" creationId="{E9B03901-5185-416D-8D4E-F4B374FDA205}"/>
          </ac:spMkLst>
        </pc:spChg>
        <pc:spChg chg="add del">
          <ac:chgData name="Małgorzata Jankowska" userId="9c197fbe66e9daf6" providerId="Windows Live" clId="Web-{38DB51B8-D29E-4DCA-9B71-09ADE4EB7893}" dt="2020-05-11T11:26:42.437" v="1546"/>
          <ac:spMkLst>
            <pc:docMk/>
            <pc:sldMk cId="1317954999" sldId="263"/>
            <ac:spMk id="9" creationId="{151A9C99-FD39-4971-A548-0B9E5A2A6F69}"/>
          </ac:spMkLst>
        </pc:spChg>
        <pc:picChg chg="add mod ord">
          <ac:chgData name="Małgorzata Jankowska" userId="9c197fbe66e9daf6" providerId="Windows Live" clId="Web-{38DB51B8-D29E-4DCA-9B71-09ADE4EB7893}" dt="2020-05-11T11:26:42.468" v="1547"/>
          <ac:picMkLst>
            <pc:docMk/>
            <pc:sldMk cId="1317954999" sldId="263"/>
            <ac:picMk id="4" creationId="{A0898CE8-E9A1-4486-9D29-496C3421163B}"/>
          </ac:picMkLst>
        </pc:picChg>
        <pc:picChg chg="add del">
          <ac:chgData name="Małgorzata Jankowska" userId="9c197fbe66e9daf6" providerId="Windows Live" clId="Web-{38DB51B8-D29E-4DCA-9B71-09ADE4EB7893}" dt="2020-05-11T11:26:42.437" v="1546"/>
          <ac:picMkLst>
            <pc:docMk/>
            <pc:sldMk cId="1317954999" sldId="263"/>
            <ac:picMk id="11" creationId="{6DAB2DF7-34C9-45C2-BB70-6797ACA67C2A}"/>
          </ac:picMkLst>
        </pc:picChg>
      </pc:sldChg>
      <pc:sldChg chg="addSp delSp modSp new mod setBg modClrScheme setClrOvrMap chgLayout">
        <pc:chgData name="Małgorzata Jankowska" userId="9c197fbe66e9daf6" providerId="Windows Live" clId="Web-{38DB51B8-D29E-4DCA-9B71-09ADE4EB7893}" dt="2020-05-11T13:02:48.889" v="2896" actId="1076"/>
        <pc:sldMkLst>
          <pc:docMk/>
          <pc:sldMk cId="1190811961" sldId="264"/>
        </pc:sldMkLst>
        <pc:spChg chg="mod ord">
          <ac:chgData name="Małgorzata Jankowska" userId="9c197fbe66e9daf6" providerId="Windows Live" clId="Web-{38DB51B8-D29E-4DCA-9B71-09ADE4EB7893}" dt="2020-05-11T13:02:01.435" v="2889" actId="1076"/>
          <ac:spMkLst>
            <pc:docMk/>
            <pc:sldMk cId="1190811961" sldId="264"/>
            <ac:spMk id="2" creationId="{6D06D788-72F2-4F92-BD5C-16FEB0A5B2BB}"/>
          </ac:spMkLst>
        </pc:spChg>
        <pc:spChg chg="mod ord">
          <ac:chgData name="Małgorzata Jankowska" userId="9c197fbe66e9daf6" providerId="Windows Live" clId="Web-{38DB51B8-D29E-4DCA-9B71-09ADE4EB7893}" dt="2020-05-11T13:02:48.889" v="2896" actId="1076"/>
          <ac:spMkLst>
            <pc:docMk/>
            <pc:sldMk cId="1190811961" sldId="264"/>
            <ac:spMk id="3" creationId="{9692D177-A990-4397-894D-B11259D48A8D}"/>
          </ac:spMkLst>
        </pc:spChg>
        <pc:spChg chg="add del">
          <ac:chgData name="Małgorzata Jankowska" userId="9c197fbe66e9daf6" providerId="Windows Live" clId="Web-{38DB51B8-D29E-4DCA-9B71-09ADE4EB7893}" dt="2020-05-11T12:59:49.885" v="2870"/>
          <ac:spMkLst>
            <pc:docMk/>
            <pc:sldMk cId="1190811961" sldId="264"/>
            <ac:spMk id="9" creationId="{D94A7024-D948-494D-8920-BBA2DA07D15B}"/>
          </ac:spMkLst>
        </pc:spChg>
        <pc:spChg chg="add del">
          <ac:chgData name="Małgorzata Jankowska" userId="9c197fbe66e9daf6" providerId="Windows Live" clId="Web-{38DB51B8-D29E-4DCA-9B71-09ADE4EB7893}" dt="2020-05-11T13:00:05.136" v="2872"/>
          <ac:spMkLst>
            <pc:docMk/>
            <pc:sldMk cId="1190811961" sldId="264"/>
            <ac:spMk id="13" creationId="{3F088236-D655-4F88-B238-E16762358025}"/>
          </ac:spMkLst>
        </pc:spChg>
        <pc:spChg chg="add del">
          <ac:chgData name="Małgorzata Jankowska" userId="9c197fbe66e9daf6" providerId="Windows Live" clId="Web-{38DB51B8-D29E-4DCA-9B71-09ADE4EB7893}" dt="2020-05-11T13:00:05.136" v="2872"/>
          <ac:spMkLst>
            <pc:docMk/>
            <pc:sldMk cId="1190811961" sldId="264"/>
            <ac:spMk id="15" creationId="{3DAC0C92-199E-475C-9390-119A9B027276}"/>
          </ac:spMkLst>
        </pc:spChg>
        <pc:spChg chg="add del">
          <ac:chgData name="Małgorzata Jankowska" userId="9c197fbe66e9daf6" providerId="Windows Live" clId="Web-{38DB51B8-D29E-4DCA-9B71-09ADE4EB7893}" dt="2020-05-11T13:00:05.136" v="2872"/>
          <ac:spMkLst>
            <pc:docMk/>
            <pc:sldMk cId="1190811961" sldId="264"/>
            <ac:spMk id="17" creationId="{C4CFB339-0ED8-4FE2-9EF1-6D1375B8499B}"/>
          </ac:spMkLst>
        </pc:spChg>
        <pc:spChg chg="add del">
          <ac:chgData name="Małgorzata Jankowska" userId="9c197fbe66e9daf6" providerId="Windows Live" clId="Web-{38DB51B8-D29E-4DCA-9B71-09ADE4EB7893}" dt="2020-05-11T13:00:05.136" v="2872"/>
          <ac:spMkLst>
            <pc:docMk/>
            <pc:sldMk cId="1190811961" sldId="264"/>
            <ac:spMk id="19" creationId="{31896C80-2069-4431-9C19-83B913734490}"/>
          </ac:spMkLst>
        </pc:spChg>
        <pc:spChg chg="add del">
          <ac:chgData name="Małgorzata Jankowska" userId="9c197fbe66e9daf6" providerId="Windows Live" clId="Web-{38DB51B8-D29E-4DCA-9B71-09ADE4EB7893}" dt="2020-05-11T13:00:05.136" v="2872"/>
          <ac:spMkLst>
            <pc:docMk/>
            <pc:sldMk cId="1190811961" sldId="264"/>
            <ac:spMk id="21" creationId="{BF120A21-0841-4823-B0C4-28AEBCEF9B78}"/>
          </ac:spMkLst>
        </pc:spChg>
        <pc:spChg chg="add del">
          <ac:chgData name="Małgorzata Jankowska" userId="9c197fbe66e9daf6" providerId="Windows Live" clId="Web-{38DB51B8-D29E-4DCA-9B71-09ADE4EB7893}" dt="2020-05-11T13:00:05.136" v="2872"/>
          <ac:spMkLst>
            <pc:docMk/>
            <pc:sldMk cId="1190811961" sldId="264"/>
            <ac:spMk id="23" creationId="{DBB05BAE-BBD3-4289-899F-A6851503C6B0}"/>
          </ac:spMkLst>
        </pc:spChg>
        <pc:spChg chg="add del">
          <ac:chgData name="Małgorzata Jankowska" userId="9c197fbe66e9daf6" providerId="Windows Live" clId="Web-{38DB51B8-D29E-4DCA-9B71-09ADE4EB7893}" dt="2020-05-11T13:00:05.136" v="2872"/>
          <ac:spMkLst>
            <pc:docMk/>
            <pc:sldMk cId="1190811961" sldId="264"/>
            <ac:spMk id="25" creationId="{9874D11C-36F5-4BBE-A490-019A54E953B0}"/>
          </ac:spMkLst>
        </pc:spChg>
        <pc:picChg chg="add mod ord">
          <ac:chgData name="Małgorzata Jankowska" userId="9c197fbe66e9daf6" providerId="Windows Live" clId="Web-{38DB51B8-D29E-4DCA-9B71-09ADE4EB7893}" dt="2020-05-11T13:01:18.981" v="2882"/>
          <ac:picMkLst>
            <pc:docMk/>
            <pc:sldMk cId="1190811961" sldId="264"/>
            <ac:picMk id="4" creationId="{8F4FB883-C57F-4AA4-BCD9-D1BEAF2E0199}"/>
          </ac:picMkLst>
        </pc:picChg>
        <pc:cxnChg chg="add del">
          <ac:chgData name="Małgorzata Jankowska" userId="9c197fbe66e9daf6" providerId="Windows Live" clId="Web-{38DB51B8-D29E-4DCA-9B71-09ADE4EB7893}" dt="2020-05-11T13:00:05.136" v="2872"/>
          <ac:cxnSpMkLst>
            <pc:docMk/>
            <pc:sldMk cId="1190811961" sldId="264"/>
            <ac:cxnSpMk id="6" creationId="{64FA5DFF-7FE6-4855-84E6-DFA78EE978BD}"/>
          </ac:cxnSpMkLst>
        </pc:cxnChg>
        <pc:cxnChg chg="add del">
          <ac:chgData name="Małgorzata Jankowska" userId="9c197fbe66e9daf6" providerId="Windows Live" clId="Web-{38DB51B8-D29E-4DCA-9B71-09ADE4EB7893}" dt="2020-05-11T13:00:05.136" v="2872"/>
          <ac:cxnSpMkLst>
            <pc:docMk/>
            <pc:sldMk cId="1190811961" sldId="264"/>
            <ac:cxnSpMk id="11" creationId="{2AFD8CBA-54A3-4363-991B-B9C631BBFA74}"/>
          </ac:cxnSpMkLst>
        </pc:cxnChg>
      </pc:sldChg>
      <pc:sldChg chg="addSp modSp new mod setBg modClrScheme chgLayout">
        <pc:chgData name="Małgorzata Jankowska" userId="9c197fbe66e9daf6" providerId="Windows Live" clId="Web-{38DB51B8-D29E-4DCA-9B71-09ADE4EB7893}" dt="2020-05-11T13:36:26.536" v="3469" actId="20577"/>
        <pc:sldMkLst>
          <pc:docMk/>
          <pc:sldMk cId="2769265246" sldId="265"/>
        </pc:sldMkLst>
        <pc:spChg chg="mod ord">
          <ac:chgData name="Małgorzata Jankowska" userId="9c197fbe66e9daf6" providerId="Windows Live" clId="Web-{38DB51B8-D29E-4DCA-9B71-09ADE4EB7893}" dt="2020-05-11T13:36:16.456" v="3464" actId="20577"/>
          <ac:spMkLst>
            <pc:docMk/>
            <pc:sldMk cId="2769265246" sldId="265"/>
            <ac:spMk id="2" creationId="{BE5BD1FD-9848-494E-B5A7-0449005E270C}"/>
          </ac:spMkLst>
        </pc:spChg>
        <pc:spChg chg="mod ord">
          <ac:chgData name="Małgorzata Jankowska" userId="9c197fbe66e9daf6" providerId="Windows Live" clId="Web-{38DB51B8-D29E-4DCA-9B71-09ADE4EB7893}" dt="2020-05-11T13:36:26.536" v="3469" actId="20577"/>
          <ac:spMkLst>
            <pc:docMk/>
            <pc:sldMk cId="2769265246" sldId="265"/>
            <ac:spMk id="3" creationId="{A7FA5C33-D664-4EF2-9751-D29E28F76B3B}"/>
          </ac:spMkLst>
        </pc:spChg>
        <pc:picChg chg="add mod">
          <ac:chgData name="Małgorzata Jankowska" userId="9c197fbe66e9daf6" providerId="Windows Live" clId="Web-{38DB51B8-D29E-4DCA-9B71-09ADE4EB7893}" dt="2020-05-11T13:08:53.352" v="3062"/>
          <ac:picMkLst>
            <pc:docMk/>
            <pc:sldMk cId="2769265246" sldId="265"/>
            <ac:picMk id="4" creationId="{5E6C81FC-5F3A-4DC2-82B1-ADC4E1EC86B3}"/>
          </ac:picMkLst>
        </pc:picChg>
      </pc:sldChg>
      <pc:sldChg chg="modSp new del mod modClrScheme chgLayout">
        <pc:chgData name="Małgorzata Jankowska" userId="9c197fbe66e9daf6" providerId="Windows Live" clId="Web-{38DB51B8-D29E-4DCA-9B71-09ADE4EB7893}" dt="2020-05-11T13:11:48.153" v="3270"/>
        <pc:sldMkLst>
          <pc:docMk/>
          <pc:sldMk cId="4043675280" sldId="266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4043675280" sldId="266"/>
            <ac:spMk id="2" creationId="{8792A27D-6D93-4FBD-97F7-CAE0C2C2FA49}"/>
          </ac:spMkLst>
        </pc:spChg>
        <pc:spChg chg="mod ord">
          <ac:chgData name="Małgorzata Jankowska" userId="9c197fbe66e9daf6" providerId="Windows Live" clId="Web-{38DB51B8-D29E-4DCA-9B71-09ADE4EB7893}" dt="2020-05-11T13:11:31.856" v="3267" actId="20577"/>
          <ac:spMkLst>
            <pc:docMk/>
            <pc:sldMk cId="4043675280" sldId="266"/>
            <ac:spMk id="3" creationId="{69009F12-6B57-4FB9-B086-CED74415B894}"/>
          </ac:spMkLst>
        </pc:spChg>
      </pc:sldChg>
      <pc:sldChg chg="addSp delSp modSp new mod setBg modClrScheme chgLayout">
        <pc:chgData name="Małgorzata Jankowska" userId="9c197fbe66e9daf6" providerId="Windows Live" clId="Web-{38DB51B8-D29E-4DCA-9B71-09ADE4EB7893}" dt="2020-05-11T13:44:35.376" v="3662" actId="14100"/>
        <pc:sldMkLst>
          <pc:docMk/>
          <pc:sldMk cId="2842385131" sldId="267"/>
        </pc:sldMkLst>
        <pc:spChg chg="mod ord">
          <ac:chgData name="Małgorzata Jankowska" userId="9c197fbe66e9daf6" providerId="Windows Live" clId="Web-{38DB51B8-D29E-4DCA-9B71-09ADE4EB7893}" dt="2020-05-11T13:34:44.298" v="3452" actId="14100"/>
          <ac:spMkLst>
            <pc:docMk/>
            <pc:sldMk cId="2842385131" sldId="267"/>
            <ac:spMk id="2" creationId="{94D0E4D1-A506-4D69-8ECB-251BFC12C600}"/>
          </ac:spMkLst>
        </pc:spChg>
        <pc:spChg chg="mod ord">
          <ac:chgData name="Małgorzata Jankowska" userId="9c197fbe66e9daf6" providerId="Windows Live" clId="Web-{38DB51B8-D29E-4DCA-9B71-09ADE4EB7893}" dt="2020-05-11T13:44:35.376" v="3662" actId="14100"/>
          <ac:spMkLst>
            <pc:docMk/>
            <pc:sldMk cId="2842385131" sldId="267"/>
            <ac:spMk id="3" creationId="{E4D068B8-E607-4B09-9B58-7EB0BF810183}"/>
          </ac:spMkLst>
        </pc:spChg>
        <pc:spChg chg="add del">
          <ac:chgData name="Małgorzata Jankowska" userId="9c197fbe66e9daf6" providerId="Windows Live" clId="Web-{38DB51B8-D29E-4DCA-9B71-09ADE4EB7893}" dt="2020-05-11T13:34:17.938" v="3445"/>
          <ac:spMkLst>
            <pc:docMk/>
            <pc:sldMk cId="2842385131" sldId="267"/>
            <ac:spMk id="13" creationId="{1F1E1236-0F1B-4F86-BFC1-A5FCC02A7E68}"/>
          </ac:spMkLst>
        </pc:spChg>
        <pc:spChg chg="add del">
          <ac:chgData name="Małgorzata Jankowska" userId="9c197fbe66e9daf6" providerId="Windows Live" clId="Web-{38DB51B8-D29E-4DCA-9B71-09ADE4EB7893}" dt="2020-05-11T13:34:17.907" v="3444"/>
          <ac:spMkLst>
            <pc:docMk/>
            <pc:sldMk cId="2842385131" sldId="267"/>
            <ac:spMk id="19" creationId="{3B066204-32D1-4415-B01F-997B078AA8CA}"/>
          </ac:spMkLst>
        </pc:spChg>
        <pc:spChg chg="add del">
          <ac:chgData name="Małgorzata Jankowska" userId="9c197fbe66e9daf6" providerId="Windows Live" clId="Web-{38DB51B8-D29E-4DCA-9B71-09ADE4EB7893}" dt="2020-05-11T13:33:22.421" v="3440"/>
          <ac:spMkLst>
            <pc:docMk/>
            <pc:sldMk cId="2842385131" sldId="267"/>
            <ac:spMk id="22" creationId="{EE853D4C-8752-44E5-AD7A-063F8234AA37}"/>
          </ac:spMkLst>
        </pc:spChg>
        <pc:spChg chg="add del">
          <ac:chgData name="Małgorzata Jankowska" userId="9c197fbe66e9daf6" providerId="Windows Live" clId="Web-{38DB51B8-D29E-4DCA-9B71-09ADE4EB7893}" dt="2020-05-11T13:33:22.421" v="3440"/>
          <ac:spMkLst>
            <pc:docMk/>
            <pc:sldMk cId="2842385131" sldId="267"/>
            <ac:spMk id="24" creationId="{73F69954-D4AA-45CE-A548-AEBF62E313AE}"/>
          </ac:spMkLst>
        </pc:spChg>
        <pc:grpChg chg="add del">
          <ac:chgData name="Małgorzata Jankowska" userId="9c197fbe66e9daf6" providerId="Windows Live" clId="Web-{38DB51B8-D29E-4DCA-9B71-09ADE4EB7893}" dt="2020-05-11T13:33:22.421" v="3440"/>
          <ac:grpSpMkLst>
            <pc:docMk/>
            <pc:sldMk cId="2842385131" sldId="267"/>
            <ac:grpSpMk id="26" creationId="{0068A9AF-AB93-401A-8CE9-F39578B3A7D3}"/>
          </ac:grpSpMkLst>
        </pc:grpChg>
        <pc:picChg chg="add mod ord">
          <ac:chgData name="Małgorzata Jankowska" userId="9c197fbe66e9daf6" providerId="Windows Live" clId="Web-{38DB51B8-D29E-4DCA-9B71-09ADE4EB7893}" dt="2020-05-11T13:34:17.938" v="3445"/>
          <ac:picMkLst>
            <pc:docMk/>
            <pc:sldMk cId="2842385131" sldId="267"/>
            <ac:picMk id="4" creationId="{54B7B0E9-DA82-42A2-9249-60C46FA91308}"/>
          </ac:picMkLst>
        </pc:picChg>
        <pc:picChg chg="add del">
          <ac:chgData name="Małgorzata Jankowska" userId="9c197fbe66e9daf6" providerId="Windows Live" clId="Web-{38DB51B8-D29E-4DCA-9B71-09ADE4EB7893}" dt="2020-05-11T13:34:17.938" v="3445"/>
          <ac:picMkLst>
            <pc:docMk/>
            <pc:sldMk cId="2842385131" sldId="267"/>
            <ac:picMk id="9" creationId="{8A9487CD-7D0F-41CA-BC10-EA03D14049D7}"/>
          </ac:picMkLst>
        </pc:picChg>
        <pc:picChg chg="add del">
          <ac:chgData name="Małgorzata Jankowska" userId="9c197fbe66e9daf6" providerId="Windows Live" clId="Web-{38DB51B8-D29E-4DCA-9B71-09ADE4EB7893}" dt="2020-05-11T13:34:17.938" v="3445"/>
          <ac:picMkLst>
            <pc:docMk/>
            <pc:sldMk cId="2842385131" sldId="267"/>
            <ac:picMk id="11" creationId="{9945ACF7-B958-4AD0-A4F7-BA8600BEF17B}"/>
          </ac:picMkLst>
        </pc:picChg>
        <pc:picChg chg="add del">
          <ac:chgData name="Małgorzata Jankowska" userId="9c197fbe66e9daf6" providerId="Windows Live" clId="Web-{38DB51B8-D29E-4DCA-9B71-09ADE4EB7893}" dt="2020-05-11T13:34:17.907" v="3444"/>
          <ac:picMkLst>
            <pc:docMk/>
            <pc:sldMk cId="2842385131" sldId="267"/>
            <ac:picMk id="15" creationId="{8A9487CD-7D0F-41CA-BC10-EA03D14049D7}"/>
          </ac:picMkLst>
        </pc:picChg>
        <pc:picChg chg="add del">
          <ac:chgData name="Małgorzata Jankowska" userId="9c197fbe66e9daf6" providerId="Windows Live" clId="Web-{38DB51B8-D29E-4DCA-9B71-09ADE4EB7893}" dt="2020-05-11T13:34:17.907" v="3444"/>
          <ac:picMkLst>
            <pc:docMk/>
            <pc:sldMk cId="2842385131" sldId="267"/>
            <ac:picMk id="16" creationId="{6825645A-ED8A-4E02-A406-CC04B53957D8}"/>
          </ac:picMkLst>
        </pc:picChg>
        <pc:picChg chg="add del">
          <ac:chgData name="Małgorzata Jankowska" userId="9c197fbe66e9daf6" providerId="Windows Live" clId="Web-{38DB51B8-D29E-4DCA-9B71-09ADE4EB7893}" dt="2020-05-11T13:34:17.907" v="3444"/>
          <ac:picMkLst>
            <pc:docMk/>
            <pc:sldMk cId="2842385131" sldId="267"/>
            <ac:picMk id="17" creationId="{BB8330D1-076F-4893-B5F9-3F2FD6C3A3F5}"/>
          </ac:picMkLst>
        </pc:picChg>
        <pc:picChg chg="add del">
          <ac:chgData name="Małgorzata Jankowska" userId="9c197fbe66e9daf6" providerId="Windows Live" clId="Web-{38DB51B8-D29E-4DCA-9B71-09ADE4EB7893}" dt="2020-05-11T13:33:22.421" v="3440"/>
          <ac:picMkLst>
            <pc:docMk/>
            <pc:sldMk cId="2842385131" sldId="267"/>
            <ac:picMk id="18" creationId="{8A9487CD-7D0F-41CA-BC10-EA03D14049D7}"/>
          </ac:picMkLst>
        </pc:picChg>
        <pc:picChg chg="add del">
          <ac:chgData name="Małgorzata Jankowska" userId="9c197fbe66e9daf6" providerId="Windows Live" clId="Web-{38DB51B8-D29E-4DCA-9B71-09ADE4EB7893}" dt="2020-05-11T13:33:22.421" v="3440"/>
          <ac:picMkLst>
            <pc:docMk/>
            <pc:sldMk cId="2842385131" sldId="267"/>
            <ac:picMk id="20" creationId="{2EB248D8-CF52-4E79-8818-CCF3E9CD55AF}"/>
          </ac:picMkLst>
        </pc:picChg>
        <pc:picChg chg="add">
          <ac:chgData name="Małgorzata Jankowska" userId="9c197fbe66e9daf6" providerId="Windows Live" clId="Web-{38DB51B8-D29E-4DCA-9B71-09ADE4EB7893}" dt="2020-05-11T13:34:17.938" v="3445"/>
          <ac:picMkLst>
            <pc:docMk/>
            <pc:sldMk cId="2842385131" sldId="267"/>
            <ac:picMk id="21" creationId="{8A9487CD-7D0F-41CA-BC10-EA03D14049D7}"/>
          </ac:picMkLst>
        </pc:picChg>
        <pc:picChg chg="add">
          <ac:chgData name="Małgorzata Jankowska" userId="9c197fbe66e9daf6" providerId="Windows Live" clId="Web-{38DB51B8-D29E-4DCA-9B71-09ADE4EB7893}" dt="2020-05-11T13:34:17.938" v="3445"/>
          <ac:picMkLst>
            <pc:docMk/>
            <pc:sldMk cId="2842385131" sldId="267"/>
            <ac:picMk id="23" creationId="{26DF75CD-DCB1-4584-A2B3-F0F0D4217AC3}"/>
          </ac:picMkLst>
        </pc:picChg>
      </pc:sldChg>
      <pc:sldChg chg="modSp new del mod modClrScheme chgLayout">
        <pc:chgData name="Małgorzata Jankowska" userId="9c197fbe66e9daf6" providerId="Windows Live" clId="Web-{38DB51B8-D29E-4DCA-9B71-09ADE4EB7893}" dt="2020-05-11T13:47:11.942" v="3663"/>
        <pc:sldMkLst>
          <pc:docMk/>
          <pc:sldMk cId="2921214445" sldId="268"/>
        </pc:sldMkLst>
        <pc:spChg chg="mod ord">
          <ac:chgData name="Małgorzata Jankowska" userId="9c197fbe66e9daf6" providerId="Windows Live" clId="Web-{38DB51B8-D29E-4DCA-9B71-09ADE4EB7893}" dt="2020-05-11T13:41:46.387" v="3644"/>
          <ac:spMkLst>
            <pc:docMk/>
            <pc:sldMk cId="2921214445" sldId="268"/>
            <ac:spMk id="2" creationId="{9B7B8365-D383-47A7-BFAF-233118932C2F}"/>
          </ac:spMkLst>
        </pc:spChg>
        <pc:spChg chg="mod ord">
          <ac:chgData name="Małgorzata Jankowska" userId="9c197fbe66e9daf6" providerId="Windows Live" clId="Web-{38DB51B8-D29E-4DCA-9B71-09ADE4EB7893}" dt="2020-05-11T13:41:49.621" v="3645" actId="20577"/>
          <ac:spMkLst>
            <pc:docMk/>
            <pc:sldMk cId="2921214445" sldId="268"/>
            <ac:spMk id="3" creationId="{D15334E2-6D47-441D-8941-9484BAF43631}"/>
          </ac:spMkLst>
        </pc:spChg>
      </pc:sldChg>
      <pc:sldChg chg="addSp delSp modSp new mod setBg modClrScheme modShow chgLayout">
        <pc:chgData name="Małgorzata Jankowska" userId="9c197fbe66e9daf6" providerId="Windows Live" clId="Web-{38DB51B8-D29E-4DCA-9B71-09ADE4EB7893}" dt="2020-05-11T13:56:04.471" v="3932"/>
        <pc:sldMkLst>
          <pc:docMk/>
          <pc:sldMk cId="3417969603" sldId="269"/>
        </pc:sldMkLst>
        <pc:spChg chg="mod ord">
          <ac:chgData name="Małgorzata Jankowska" userId="9c197fbe66e9daf6" providerId="Windows Live" clId="Web-{38DB51B8-D29E-4DCA-9B71-09ADE4EB7893}" dt="2020-05-11T13:56:04.471" v="3932"/>
          <ac:spMkLst>
            <pc:docMk/>
            <pc:sldMk cId="3417969603" sldId="269"/>
            <ac:spMk id="2" creationId="{80D1E2B3-FF0C-4FC2-BAF7-6C8DAA596076}"/>
          </ac:spMkLst>
        </pc:spChg>
        <pc:spChg chg="mod ord">
          <ac:chgData name="Małgorzata Jankowska" userId="9c197fbe66e9daf6" providerId="Windows Live" clId="Web-{38DB51B8-D29E-4DCA-9B71-09ADE4EB7893}" dt="2020-05-11T13:52:57.592" v="3901"/>
          <ac:spMkLst>
            <pc:docMk/>
            <pc:sldMk cId="3417969603" sldId="269"/>
            <ac:spMk id="3" creationId="{ED07615D-4D9F-4E0C-833F-FCEE5414424F}"/>
          </ac:spMkLst>
        </pc:spChg>
        <pc:spChg chg="add del">
          <ac:chgData name="Małgorzata Jankowska" userId="9c197fbe66e9daf6" providerId="Windows Live" clId="Web-{38DB51B8-D29E-4DCA-9B71-09ADE4EB7893}" dt="2020-05-11T13:56:04.471" v="3932"/>
          <ac:spMkLst>
            <pc:docMk/>
            <pc:sldMk cId="3417969603" sldId="269"/>
            <ac:spMk id="9" creationId="{151A9C99-FD39-4971-A548-0B9E5A2A6F69}"/>
          </ac:spMkLst>
        </pc:spChg>
        <pc:picChg chg="add del mod ord">
          <ac:chgData name="Małgorzata Jankowska" userId="9c197fbe66e9daf6" providerId="Windows Live" clId="Web-{38DB51B8-D29E-4DCA-9B71-09ADE4EB7893}" dt="2020-05-11T13:53:26.389" v="3903"/>
          <ac:picMkLst>
            <pc:docMk/>
            <pc:sldMk cId="3417969603" sldId="269"/>
            <ac:picMk id="4" creationId="{2F935AB0-F194-42F3-AB93-3D634214C93D}"/>
          </ac:picMkLst>
        </pc:picChg>
        <pc:picChg chg="add mod">
          <ac:chgData name="Małgorzata Jankowska" userId="9c197fbe66e9daf6" providerId="Windows Live" clId="Web-{38DB51B8-D29E-4DCA-9B71-09ADE4EB7893}" dt="2020-05-11T13:56:04.471" v="3932"/>
          <ac:picMkLst>
            <pc:docMk/>
            <pc:sldMk cId="3417969603" sldId="269"/>
            <ac:picMk id="6" creationId="{F6C303C6-E407-40D0-9DB7-FCCC6BBB5C39}"/>
          </ac:picMkLst>
        </pc:picChg>
        <pc:picChg chg="add del">
          <ac:chgData name="Małgorzata Jankowska" userId="9c197fbe66e9daf6" providerId="Windows Live" clId="Web-{38DB51B8-D29E-4DCA-9B71-09ADE4EB7893}" dt="2020-05-11T13:56:04.471" v="3932"/>
          <ac:picMkLst>
            <pc:docMk/>
            <pc:sldMk cId="3417969603" sldId="269"/>
            <ac:picMk id="11" creationId="{6DAB2DF7-34C9-45C2-BB70-6797ACA67C2A}"/>
          </ac:picMkLst>
        </pc:picChg>
      </pc:sldChg>
      <pc:sldChg chg="addSp modSp new mod setBg modClrScheme chgLayout">
        <pc:chgData name="Małgorzata Jankowska" userId="9c197fbe66e9daf6" providerId="Windows Live" clId="Web-{38DB51B8-D29E-4DCA-9B71-09ADE4EB7893}" dt="2020-05-11T13:55:35.502" v="3930"/>
        <pc:sldMkLst>
          <pc:docMk/>
          <pc:sldMk cId="1366342706" sldId="270"/>
        </pc:sldMkLst>
        <pc:spChg chg="mod ord">
          <ac:chgData name="Małgorzata Jankowska" userId="9c197fbe66e9daf6" providerId="Windows Live" clId="Web-{38DB51B8-D29E-4DCA-9B71-09ADE4EB7893}" dt="2020-05-11T13:55:35.502" v="3930"/>
          <ac:spMkLst>
            <pc:docMk/>
            <pc:sldMk cId="1366342706" sldId="270"/>
            <ac:spMk id="2" creationId="{1CEAACCF-DB27-495D-BFE5-15B660AF77AB}"/>
          </ac:spMkLst>
        </pc:spChg>
        <pc:spChg chg="mod ord">
          <ac:chgData name="Małgorzata Jankowska" userId="9c197fbe66e9daf6" providerId="Windows Live" clId="Web-{38DB51B8-D29E-4DCA-9B71-09ADE4EB7893}" dt="2020-05-11T13:55:35.502" v="3930"/>
          <ac:spMkLst>
            <pc:docMk/>
            <pc:sldMk cId="1366342706" sldId="270"/>
            <ac:spMk id="3" creationId="{EEDB4030-6478-4EBE-AE81-1EFD861853C7}"/>
          </ac:spMkLst>
        </pc:spChg>
        <pc:picChg chg="add mod">
          <ac:chgData name="Małgorzata Jankowska" userId="9c197fbe66e9daf6" providerId="Windows Live" clId="Web-{38DB51B8-D29E-4DCA-9B71-09ADE4EB7893}" dt="2020-05-11T13:55:35.502" v="3930"/>
          <ac:picMkLst>
            <pc:docMk/>
            <pc:sldMk cId="1366342706" sldId="270"/>
            <ac:picMk id="4" creationId="{C88300EC-ADC7-447B-BCDD-697E003D8159}"/>
          </ac:picMkLst>
        </pc:picChg>
      </pc:sldChg>
      <pc:sldChg chg="delSp modSp new mod modClrScheme chgLayout">
        <pc:chgData name="Małgorzata Jankowska" userId="9c197fbe66e9daf6" providerId="Windows Live" clId="Web-{38DB51B8-D29E-4DCA-9B71-09ADE4EB7893}" dt="2020-05-11T13:00:14.776" v="2874"/>
        <pc:sldMkLst>
          <pc:docMk/>
          <pc:sldMk cId="2082201594" sldId="271"/>
        </pc:sldMkLst>
        <pc:spChg chg="del">
          <ac:chgData name="Małgorzata Jankowska" userId="9c197fbe66e9daf6" providerId="Windows Live" clId="Web-{38DB51B8-D29E-4DCA-9B71-09ADE4EB7893}" dt="2020-05-11T12:41:30.622" v="2630"/>
          <ac:spMkLst>
            <pc:docMk/>
            <pc:sldMk cId="2082201594" sldId="271"/>
            <ac:spMk id="2" creationId="{5BB8B6F7-94BE-43A5-B469-D2526E2EB0B5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2082201594" sldId="271"/>
            <ac:spMk id="3" creationId="{9ACEE4B5-7F15-49E0-8A5C-FD0541DA084C}"/>
          </ac:spMkLst>
        </pc:spChg>
      </pc:sldChg>
      <pc:sldChg chg="addSp delSp modSp new mod setBg modClrScheme chgLayout">
        <pc:chgData name="Małgorzata Jankowska" userId="9c197fbe66e9daf6" providerId="Windows Live" clId="Web-{38DB51B8-D29E-4DCA-9B71-09ADE4EB7893}" dt="2020-05-11T13:00:14.776" v="2874"/>
        <pc:sldMkLst>
          <pc:docMk/>
          <pc:sldMk cId="1811467598" sldId="272"/>
        </pc:sldMkLst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1811467598" sldId="272"/>
            <ac:spMk id="2" creationId="{5F6036F5-0378-4180-B80B-A6A9EE4AAB2F}"/>
          </ac:spMkLst>
        </pc:spChg>
        <pc:spChg chg="mod ord">
          <ac:chgData name="Małgorzata Jankowska" userId="9c197fbe66e9daf6" providerId="Windows Live" clId="Web-{38DB51B8-D29E-4DCA-9B71-09ADE4EB7893}" dt="2020-05-11T13:00:14.776" v="2874"/>
          <ac:spMkLst>
            <pc:docMk/>
            <pc:sldMk cId="1811467598" sldId="272"/>
            <ac:spMk id="3" creationId="{DE32031E-4D85-4471-B8C3-FCB9FB4F1B59}"/>
          </ac:spMkLst>
        </pc:spChg>
        <pc:spChg chg="add mod">
          <ac:chgData name="Małgorzata Jankowska" userId="9c197fbe66e9daf6" providerId="Windows Live" clId="Web-{38DB51B8-D29E-4DCA-9B71-09ADE4EB7893}" dt="2020-05-11T12:55:31.519" v="2835" actId="1076"/>
          <ac:spMkLst>
            <pc:docMk/>
            <pc:sldMk cId="1811467598" sldId="272"/>
            <ac:spMk id="6" creationId="{00A32171-5416-4D2E-A030-3E44C4785A69}"/>
          </ac:spMkLst>
        </pc:spChg>
        <pc:spChg chg="add del">
          <ac:chgData name="Małgorzata Jankowska" userId="9c197fbe66e9daf6" providerId="Windows Live" clId="Web-{38DB51B8-D29E-4DCA-9B71-09ADE4EB7893}" dt="2020-05-11T12:50:53.089" v="2798"/>
          <ac:spMkLst>
            <pc:docMk/>
            <pc:sldMk cId="1811467598" sldId="272"/>
            <ac:spMk id="9" creationId="{CBD94887-6A10-4F62-8EE1-B2BCFA1F380F}"/>
          </ac:spMkLst>
        </pc:spChg>
        <pc:picChg chg="add mod ord">
          <ac:chgData name="Małgorzata Jankowska" userId="9c197fbe66e9daf6" providerId="Windows Live" clId="Web-{38DB51B8-D29E-4DCA-9B71-09ADE4EB7893}" dt="2020-05-11T12:54:44.533" v="2829" actId="14100"/>
          <ac:picMkLst>
            <pc:docMk/>
            <pc:sldMk cId="1811467598" sldId="272"/>
            <ac:picMk id="4" creationId="{502696E3-5639-49E2-AD53-D8734155C047}"/>
          </ac:picMkLst>
        </pc:picChg>
        <pc:picChg chg="add del">
          <ac:chgData name="Małgorzata Jankowska" userId="9c197fbe66e9daf6" providerId="Windows Live" clId="Web-{38DB51B8-D29E-4DCA-9B71-09ADE4EB7893}" dt="2020-05-11T12:50:53.089" v="2798"/>
          <ac:picMkLst>
            <pc:docMk/>
            <pc:sldMk cId="1811467598" sldId="272"/>
            <ac:picMk id="11" creationId="{A3D512BA-228A-4979-9312-ACD246E1099D}"/>
          </ac:picMkLst>
        </pc:picChg>
      </pc:sldChg>
      <pc:sldMasterChg chg="del delSldLayout">
        <pc:chgData name="Małgorzata Jankowska" userId="9c197fbe66e9daf6" providerId="Windows Live" clId="Web-{38DB51B8-D29E-4DCA-9B71-09ADE4EB7893}" dt="2020-05-11T09:46:27.390" v="0"/>
        <pc:sldMasterMkLst>
          <pc:docMk/>
          <pc:sldMasterMk cId="3926633689" sldId="2147483648"/>
        </pc:sldMasterMkLst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Małgorzata Jankowska" userId="9c197fbe66e9daf6" providerId="Windows Live" clId="Web-{38DB51B8-D29E-4DCA-9B71-09ADE4EB7893}" dt="2020-05-11T09:46:27.390" v="0"/>
        <pc:sldMasterMkLst>
          <pc:docMk/>
          <pc:sldMasterMk cId="1133217476" sldId="2147483660"/>
        </pc:sldMasterMkLst>
        <pc:sldLayoutChg chg="ad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1419829068" sldId="2147483661"/>
          </pc:sldLayoutMkLst>
        </pc:sldLayoutChg>
        <pc:sldLayoutChg chg="ad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240912479" sldId="2147483662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761163703" sldId="2147483663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2893622941" sldId="2147483664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2196452834" sldId="2147483665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1125365923" sldId="2147483666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1157306705" sldId="2147483667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2404889352" sldId="2147483668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222965019" sldId="2147483669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1010402133" sldId="2147483670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3057345653" sldId="2147483671"/>
          </pc:sldLayoutMkLst>
        </pc:sldLayoutChg>
        <pc:sldLayoutChg chg="add replId">
          <pc:chgData name="Małgorzata Jankowska" userId="9c197fbe66e9daf6" providerId="Windows Live" clId="Web-{38DB51B8-D29E-4DCA-9B71-09ADE4EB7893}" dt="2020-05-11T09:46:27.390" v="0"/>
          <pc:sldLayoutMkLst>
            <pc:docMk/>
            <pc:sldMasterMk cId="1133217476" sldId="2147483660"/>
            <pc:sldLayoutMk cId="3393619469" sldId="2147483672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0:45.783" v="2"/>
        <pc:sldMasterMkLst>
          <pc:docMk/>
          <pc:sldMasterMk cId="3123252056" sldId="2147483673"/>
        </pc:sldMasterMkLst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1778070913" sldId="214748367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43914230" sldId="214748367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348869544" sldId="214748367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3614994007" sldId="214748367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44929466" sldId="214748367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2394202873" sldId="214748367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3495623790" sldId="214748368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512541504" sldId="214748368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131409604" sldId="214748368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1748249105" sldId="214748368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67882207" sldId="214748368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2673038141" sldId="214748368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2934336008" sldId="214748368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3960988178" sldId="214748368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2336614048" sldId="214748368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861073537" sldId="214748368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45.783" v="2"/>
          <pc:sldLayoutMkLst>
            <pc:docMk/>
            <pc:sldMasterMk cId="3123252056" sldId="2147483673"/>
            <pc:sldLayoutMk cId="3099253344" sldId="2147483690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0:58.205" v="3"/>
        <pc:sldMasterMkLst>
          <pc:docMk/>
          <pc:sldMasterMk cId="2755156859" sldId="2147483691"/>
        </pc:sldMasterMkLst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189389857" sldId="214748369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592079077" sldId="214748369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524104721" sldId="214748369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985956383" sldId="214748369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914087201" sldId="214748369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3552246785" sldId="214748369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174885686" sldId="214748369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860238079" sldId="214748369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653961292" sldId="214748370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1945950754" sldId="214748370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1210110877" sldId="214748370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125192574" sldId="214748370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3240372509" sldId="214748370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633244911" sldId="214748370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136367666" sldId="214748370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077074461" sldId="214748370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0:58.205" v="3"/>
          <pc:sldLayoutMkLst>
            <pc:docMk/>
            <pc:sldMasterMk cId="2755156859" sldId="2147483691"/>
            <pc:sldLayoutMk cId="2902317924" sldId="2147483708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1:06.877" v="4"/>
        <pc:sldMasterMkLst>
          <pc:docMk/>
          <pc:sldMasterMk cId="107123447" sldId="2147483709"/>
        </pc:sldMasterMkLst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607766837" sldId="214748371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3486865769" sldId="214748371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3657952162" sldId="214748371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701020945" sldId="214748371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1172117234" sldId="214748371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284343979" sldId="214748371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3773227297" sldId="214748371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949465656" sldId="214748371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4036944731" sldId="214748371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664075801" sldId="214748371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4040935836" sldId="214748372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1379482744" sldId="214748372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238148790" sldId="214748372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1770387" sldId="214748372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1694807745" sldId="214748372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06.877" v="4"/>
          <pc:sldLayoutMkLst>
            <pc:docMk/>
            <pc:sldMasterMk cId="107123447" sldId="2147483709"/>
            <pc:sldLayoutMk cId="4176729302" sldId="2147483725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1:50.018" v="59"/>
        <pc:sldMasterMkLst>
          <pc:docMk/>
          <pc:sldMasterMk cId="688033923" sldId="2147483726"/>
        </pc:sldMasterMkLst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590267278" sldId="214748372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3406497053" sldId="214748372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2278228853" sldId="214748372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1868015204" sldId="214748373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309889590" sldId="214748373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1808203913" sldId="214748373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4094087258" sldId="214748373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1132993342" sldId="214748373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1686436537" sldId="214748373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2937795217" sldId="214748373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3836492957" sldId="214748373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1460594149" sldId="214748373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693906396" sldId="214748373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840851873" sldId="214748374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872279581" sldId="214748374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1:50.018" v="59"/>
          <pc:sldLayoutMkLst>
            <pc:docMk/>
            <pc:sldMasterMk cId="688033923" sldId="2147483726"/>
            <pc:sldLayoutMk cId="4194963442" sldId="2147483742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2:00.253" v="60"/>
        <pc:sldMasterMkLst>
          <pc:docMk/>
          <pc:sldMasterMk cId="2724321226" sldId="2147483743"/>
        </pc:sldMasterMkLst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4203934211" sldId="214748374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2567598310" sldId="214748374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272407105" sldId="214748374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879280178" sldId="214748374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1438834370" sldId="214748374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3810398363" sldId="214748374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2449369265" sldId="214748375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2560986148" sldId="214748375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3027689548" sldId="214748375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1584226907" sldId="214748375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1978786331" sldId="214748375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1114398963" sldId="214748375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344153748" sldId="214748375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3058412013" sldId="214748375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925779726" sldId="214748375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3224921909" sldId="214748375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2:00.253" v="60"/>
          <pc:sldLayoutMkLst>
            <pc:docMk/>
            <pc:sldMasterMk cId="2724321226" sldId="2147483743"/>
            <pc:sldLayoutMk cId="2051887602" sldId="2147483760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4:23.160" v="62"/>
        <pc:sldMasterMkLst>
          <pc:docMk/>
          <pc:sldMasterMk cId="3070649828" sldId="2147483761"/>
        </pc:sldMasterMkLst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1670954299" sldId="214748376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3958237460" sldId="214748376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3542780181" sldId="214748376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3984701139" sldId="214748376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548956878" sldId="214748376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868361392" sldId="214748376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3240167034" sldId="214748376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3889495070" sldId="214748376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3699008522" sldId="214748377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2096536798" sldId="214748377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849646226" sldId="214748377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1197069419" sldId="214748377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4000381045" sldId="214748377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1503598684" sldId="214748377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1337673937" sldId="214748377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1257223206" sldId="214748377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23.160" v="62"/>
          <pc:sldLayoutMkLst>
            <pc:docMk/>
            <pc:sldMasterMk cId="3070649828" sldId="2147483761"/>
            <pc:sldLayoutMk cId="2410869693" sldId="2147483778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4:35.317" v="63"/>
        <pc:sldMasterMkLst>
          <pc:docMk/>
          <pc:sldMasterMk cId="1596991557" sldId="2147483779"/>
        </pc:sldMasterMkLst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614701715" sldId="214748378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1648900593" sldId="214748378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1325110254" sldId="214748378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2875563222" sldId="214748378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40986260" sldId="214748378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2723273357" sldId="214748378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1848175413" sldId="214748378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975815808" sldId="214748378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3522169732" sldId="214748378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4050803580" sldId="214748378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4:35.317" v="63"/>
          <pc:sldLayoutMkLst>
            <pc:docMk/>
            <pc:sldMasterMk cId="1596991557" sldId="2147483779"/>
            <pc:sldLayoutMk cId="401311965" sldId="2147483790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8:35.726" v="103"/>
        <pc:sldMasterMkLst>
          <pc:docMk/>
          <pc:sldMasterMk cId="3007500232" sldId="2147483791"/>
        </pc:sldMasterMkLst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3458262003" sldId="214748379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1971737873" sldId="214748379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3925393073" sldId="214748379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159563196" sldId="214748379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3093384066" sldId="214748379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1542602564" sldId="214748379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276567896" sldId="214748379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703663108" sldId="214748379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2380871923" sldId="214748380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2163751544" sldId="214748380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35.726" v="103"/>
          <pc:sldLayoutMkLst>
            <pc:docMk/>
            <pc:sldMasterMk cId="3007500232" sldId="2147483791"/>
            <pc:sldLayoutMk cId="4245342356" sldId="2147483802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8:51.898" v="104"/>
        <pc:sldMasterMkLst>
          <pc:docMk/>
          <pc:sldMasterMk cId="1242942250" sldId="2147483803"/>
        </pc:sldMasterMkLst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381870746" sldId="214748380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3479175619" sldId="214748380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1877703649" sldId="214748380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3202866498" sldId="214748380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1441209556" sldId="214748380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3535193635" sldId="214748380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3818562843" sldId="214748381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232759842" sldId="214748381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2930727449" sldId="214748381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2072153667" sldId="214748381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1625736589" sldId="214748381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1727183956" sldId="214748381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3619399788" sldId="214748381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1699305494" sldId="214748381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1882399410" sldId="214748381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772777749" sldId="214748381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8:51.898" v="104"/>
          <pc:sldLayoutMkLst>
            <pc:docMk/>
            <pc:sldMasterMk cId="1242942250" sldId="2147483803"/>
            <pc:sldLayoutMk cId="884764177" sldId="2147483820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9:04.960" v="105"/>
        <pc:sldMasterMkLst>
          <pc:docMk/>
          <pc:sldMasterMk cId="1568697950" sldId="2147483821"/>
        </pc:sldMasterMkLst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1040637036" sldId="214748382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2070688128" sldId="214748382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2254980802" sldId="214748382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4225276439" sldId="214748382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4153872690" sldId="214748382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910832394" sldId="214748382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2653341687" sldId="214748382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3181906302" sldId="214748382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472158770" sldId="214748383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177227284" sldId="214748383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04.960" v="105"/>
          <pc:sldLayoutMkLst>
            <pc:docMk/>
            <pc:sldMasterMk cId="1568697950" sldId="2147483821"/>
            <pc:sldLayoutMk cId="1076961471" sldId="2147483832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09:59:29.367" v="107"/>
        <pc:sldMasterMkLst>
          <pc:docMk/>
          <pc:sldMasterMk cId="1597283162" sldId="2147483833"/>
        </pc:sldMasterMkLst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3354269344" sldId="214748383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3759955075" sldId="214748383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2955956245" sldId="214748383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3861767800" sldId="214748383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2021470281" sldId="214748383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1765533979" sldId="214748383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1284660621" sldId="214748384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1617106500" sldId="214748384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3964173599" sldId="214748384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62933343" sldId="214748384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2478433140" sldId="214748384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1794982498" sldId="214748384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3142713272" sldId="214748384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2498469483" sldId="214748384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569466374" sldId="214748384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309815253" sldId="214748384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09:59:29.367" v="107"/>
          <pc:sldLayoutMkLst>
            <pc:docMk/>
            <pc:sldMasterMk cId="1597283162" sldId="2147483833"/>
            <pc:sldLayoutMk cId="3457950666" sldId="2147483850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13:00:14.776" v="2874"/>
        <pc:sldMasterMkLst>
          <pc:docMk/>
          <pc:sldMasterMk cId="3758133014" sldId="2147483851"/>
        </pc:sldMasterMkLst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2017946202" sldId="214748385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18347589" sldId="214748385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1965868034" sldId="214748385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2018379253" sldId="214748385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1765959249" sldId="214748385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1447608498" sldId="214748385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257365005" sldId="214748385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1805307725" sldId="214748385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1337553000" sldId="214748386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430797604" sldId="214748386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120082293" sldId="214748386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27705192" sldId="214748386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767237552" sldId="214748386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217054478" sldId="214748386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740817564" sldId="214748386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158247321" sldId="214748386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3758133014" sldId="2147483851"/>
            <pc:sldLayoutMk cId="3565374693" sldId="2147483868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13:00:14.776" v="2874"/>
        <pc:sldMasterMkLst>
          <pc:docMk/>
          <pc:sldMasterMk cId="732263977" sldId="2147483869"/>
        </pc:sldMasterMkLst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263516100" sldId="214748387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1021725702" sldId="214748387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008297033" sldId="214748387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451835406" sldId="214748387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722348884" sldId="214748387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331053686" sldId="214748387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2144959108" sldId="214748387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1457105733" sldId="214748387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250981162" sldId="214748387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146609760" sldId="214748387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906246118" sldId="214748388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035053054" sldId="214748388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251664472" sldId="214748388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295267662" sldId="214748388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3708490744" sldId="214748388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14.776" v="2874"/>
          <pc:sldLayoutMkLst>
            <pc:docMk/>
            <pc:sldMasterMk cId="732263977" sldId="2147483869"/>
            <pc:sldLayoutMk cId="4248049291" sldId="2147483885"/>
          </pc:sldLayoutMkLst>
        </pc:sldLayoutChg>
      </pc:sldMasterChg>
      <pc:sldMasterChg chg="add del addSldLayout delSldLayout modSldLayout">
        <pc:chgData name="Małgorzata Jankowska" userId="9c197fbe66e9daf6" providerId="Windows Live" clId="Web-{38DB51B8-D29E-4DCA-9B71-09ADE4EB7893}" dt="2020-05-11T13:00:08.307" v="2873"/>
        <pc:sldMasterMkLst>
          <pc:docMk/>
          <pc:sldMasterMk cId="3719676273" sldId="2147483886"/>
        </pc:sldMasterMkLst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3921587572" sldId="214748388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451896726" sldId="214748388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421520168" sldId="214748388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3779513536" sldId="214748389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237105589" sldId="214748389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760742638" sldId="2147483892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2283751020" sldId="2147483893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1598705068" sldId="2147483894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1487195258" sldId="2147483895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3834026548" sldId="2147483896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1642711144" sldId="2147483897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3353496316" sldId="2147483898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51154548" sldId="2147483899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2019496763" sldId="2147483900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3639239248" sldId="2147483901"/>
          </pc:sldLayoutMkLst>
        </pc:sldLayoutChg>
        <pc:sldLayoutChg chg="add del mod replId">
          <pc:chgData name="Małgorzata Jankowska" userId="9c197fbe66e9daf6" providerId="Windows Live" clId="Web-{38DB51B8-D29E-4DCA-9B71-09ADE4EB7893}" dt="2020-05-11T13:00:08.307" v="2873"/>
          <pc:sldLayoutMkLst>
            <pc:docMk/>
            <pc:sldMasterMk cId="3719676273" sldId="2147483886"/>
            <pc:sldLayoutMk cId="1034810099" sldId="214748390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4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97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2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5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5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17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47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74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9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5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7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2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9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6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5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52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2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3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9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68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79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59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08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65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07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5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3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8" name="Rectangle 196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A picture containing sitting, table, monitor, light&#10;&#10;Description generated with very high confidence">
            <a:extLst>
              <a:ext uri="{FF2B5EF4-FFF2-40B4-BE49-F238E27FC236}">
                <a16:creationId xmlns:a16="http://schemas.microsoft.com/office/drawing/2014/main" id="{A30A5619-0C8D-4CE1-AF06-675BC6279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0" name="Picture 198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pl-PL"/>
              <a:t>Tajemnice Kosmosu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/>
          </a:bodyPr>
          <a:lstStyle/>
          <a:p>
            <a:r>
              <a:rPr lang="pl-PL"/>
              <a:t>Pytania i odpowiedzi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D1FD-9848-494E-B5A7-0449005E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  <a:cs typeface="Calibri Light"/>
              </a:rPr>
              <a:t>Co to jest prom kosmiczny?</a:t>
            </a:r>
          </a:p>
        </p:txBody>
      </p:sp>
      <p:pic>
        <p:nvPicPr>
          <p:cNvPr id="4" name="Picture 4" descr="A pile of smoke&#10;&#10;Description generated with high confidence">
            <a:extLst>
              <a:ext uri="{FF2B5EF4-FFF2-40B4-BE49-F238E27FC236}">
                <a16:creationId xmlns:a16="http://schemas.microsoft.com/office/drawing/2014/main" id="{5E6C81FC-5F3A-4DC2-82B1-ADC4E1EC8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8" r="4038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5C33-D664-4EF2-9751-D29E28F7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ea typeface="+mn-lt"/>
                <a:cs typeface="+mn-lt"/>
              </a:rPr>
              <a:t>Prom </a:t>
            </a:r>
            <a:r>
              <a:rPr lang="en-US" sz="2400" dirty="0" err="1">
                <a:ea typeface="+mn-lt"/>
                <a:cs typeface="+mn-lt"/>
              </a:rPr>
              <a:t>kosmiczny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inaczej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wahadłowiec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kosmiczny</a:t>
            </a:r>
            <a:r>
              <a:rPr lang="en-US" sz="2400" dirty="0">
                <a:ea typeface="+mn-lt"/>
                <a:cs typeface="+mn-lt"/>
              </a:rPr>
              <a:t> to </a:t>
            </a:r>
            <a:r>
              <a:rPr lang="en-US" sz="2400" dirty="0" err="1">
                <a:ea typeface="+mn-lt"/>
                <a:cs typeface="+mn-lt"/>
              </a:rPr>
              <a:t>załogowy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bądź</a:t>
            </a:r>
            <a:r>
              <a:rPr lang="en-US" sz="2400" dirty="0">
                <a:ea typeface="+mn-lt"/>
                <a:cs typeface="+mn-lt"/>
              </a:rPr>
              <a:t> bezzałogowy pojazd kosmiczny, który startuje jak rakieta, krąży wokół Ziemi jak statek kosmiczny i ląduje jak samolot.   Może więc być używany wiele razy.  </a:t>
            </a:r>
            <a:endParaRPr lang="en-US" sz="24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400" dirty="0" err="1">
                <a:ea typeface="+mn-lt"/>
                <a:cs typeface="+mn-lt"/>
              </a:rPr>
              <a:t>Wcześniejsze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pojazdy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kosmiczne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ulegały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częściowemu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zniszczeniu</a:t>
            </a:r>
            <a:r>
              <a:rPr lang="en-US" sz="2400" dirty="0">
                <a:ea typeface="+mn-lt"/>
                <a:cs typeface="+mn-lt"/>
              </a:rPr>
              <a:t> I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nadawały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ponownej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eksploatacji</a:t>
            </a:r>
            <a:r>
              <a:rPr lang="en-US" sz="2400" dirty="0">
                <a:ea typeface="+mn-lt"/>
                <a:cs typeface="+mn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69265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4" descr="A satellite flying in the air&#10;&#10;Description generated with high confidence">
            <a:extLst>
              <a:ext uri="{FF2B5EF4-FFF2-40B4-BE49-F238E27FC236}">
                <a16:creationId xmlns:a16="http://schemas.microsoft.com/office/drawing/2014/main" id="{54B7B0E9-DA82-42A2-9249-60C46FA91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42" r="14537" b="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26DF75CD-DCB1-4584-A2B3-F0F0D421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068B8-E607-4B09-9B58-7EB0BF81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174" y="2029394"/>
            <a:ext cx="5515273" cy="44182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cs typeface="Calibri"/>
              </a:rPr>
              <a:t>Ma on wielką ładownię, dzięki czemu jest w stanie przenosić w kosmos ładunki, na przykład sondy kosmiczne.  Jest wykorzystywany m.in. do wynoszenia na orbitę i sprowadzania z orbity sztucznych satelitów </a:t>
            </a:r>
            <a:r>
              <a:rPr lang="en-US" sz="2400" dirty="0">
                <a:ea typeface="+mn-lt"/>
                <a:cs typeface="+mn-lt"/>
              </a:rPr>
              <a:t>oraz prowadzenia  badań naukowych i eksperymentów technicznyc</a:t>
            </a:r>
            <a:r>
              <a:rPr lang="en-US" sz="2400">
                <a:ea typeface="+mn-lt"/>
                <a:cs typeface="+mn-lt"/>
              </a:rPr>
              <a:t>h na orbicie. </a:t>
            </a:r>
            <a:endParaRPr lang="en-US" sz="240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0E4D1-A506-4D69-8ECB-251BFC12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035" y="287867"/>
            <a:ext cx="4729828" cy="1682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rgbClr val="43307E"/>
                </a:solidFill>
              </a:rPr>
              <a:t>Do czego służy prom kosmiczny?</a:t>
            </a:r>
          </a:p>
        </p:txBody>
      </p:sp>
    </p:spTree>
    <p:extLst>
      <p:ext uri="{BB962C8B-B14F-4D97-AF65-F5344CB8AC3E}">
        <p14:creationId xmlns:p14="http://schemas.microsoft.com/office/powerpoint/2010/main" val="2842385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E2B3-FF0C-4FC2-BAF7-6C8DAA59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sz="3300" b="1">
                <a:cs typeface="Calibri Light"/>
              </a:rPr>
              <a:t>Kiedy odbył się pierwszy lot człowieka w kosmos?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615D-4D9F-4E0C-833F-FCEE5414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>
                <a:cs typeface="Calibri" panose="020F0502020204030204"/>
              </a:rPr>
              <a:t>Pierwszy</a:t>
            </a:r>
            <a:r>
              <a:rPr lang="en-US" sz="2400" dirty="0">
                <a:cs typeface="Calibri" panose="020F0502020204030204"/>
              </a:rPr>
              <a:t> lot </a:t>
            </a:r>
            <a:r>
              <a:rPr lang="en-US" sz="2400" dirty="0" err="1">
                <a:cs typeface="Calibri" panose="020F0502020204030204"/>
              </a:rPr>
              <a:t>statku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kosmicznego</a:t>
            </a:r>
            <a:r>
              <a:rPr lang="en-US" sz="2400" dirty="0">
                <a:cs typeface="Calibri" panose="020F0502020204030204"/>
              </a:rPr>
              <a:t> z </a:t>
            </a:r>
            <a:r>
              <a:rPr lang="en-US" sz="2400" dirty="0" err="1">
                <a:cs typeface="Calibri" panose="020F0502020204030204"/>
              </a:rPr>
              <a:t>człowiekiem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pokładzie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nastąpił</a:t>
            </a:r>
            <a:br>
              <a:rPr lang="en-US" sz="2400" dirty="0">
                <a:cs typeface="Calibri" panose="020F0502020204030204"/>
              </a:rPr>
            </a:br>
            <a:r>
              <a:rPr lang="en-US" sz="2400" dirty="0">
                <a:cs typeface="Calibri" panose="020F0502020204030204"/>
              </a:rPr>
              <a:t>12 </a:t>
            </a:r>
            <a:r>
              <a:rPr lang="en-US" sz="2400" dirty="0" err="1">
                <a:cs typeface="Calibri" panose="020F0502020204030204"/>
              </a:rPr>
              <a:t>kwietnia</a:t>
            </a:r>
            <a:r>
              <a:rPr lang="en-US" sz="2400" dirty="0">
                <a:cs typeface="Calibri" panose="020F0502020204030204"/>
              </a:rPr>
              <a:t> 1961 </a:t>
            </a:r>
            <a:r>
              <a:rPr lang="en-US" sz="2400" dirty="0" err="1">
                <a:cs typeface="Calibri" panose="020F0502020204030204"/>
              </a:rPr>
              <a:t>roku</a:t>
            </a:r>
            <a:r>
              <a:rPr lang="en-US" sz="2400" dirty="0">
                <a:cs typeface="Calibri" panose="020F0502020204030204"/>
              </a:rPr>
              <a:t>. </a:t>
            </a:r>
            <a:r>
              <a:rPr lang="en-US" sz="2400" dirty="0" err="1">
                <a:cs typeface="Calibri" panose="020F0502020204030204"/>
              </a:rPr>
              <a:t>Był</a:t>
            </a:r>
            <a:r>
              <a:rPr lang="en-US" sz="2400" dirty="0">
                <a:cs typeface="Calibri" panose="020F0502020204030204"/>
              </a:rPr>
              <a:t> to </a:t>
            </a:r>
            <a:r>
              <a:rPr lang="en-US" sz="2400" dirty="0" err="1">
                <a:cs typeface="Calibri" panose="020F0502020204030204"/>
              </a:rPr>
              <a:t>statek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radziecki</a:t>
            </a:r>
            <a:r>
              <a:rPr lang="en-US" sz="2400" dirty="0">
                <a:cs typeface="Calibri" panose="020F0502020204030204"/>
              </a:rPr>
              <a:t>, a </a:t>
            </a:r>
            <a:r>
              <a:rPr lang="en-US" sz="2400" dirty="0" err="1">
                <a:cs typeface="Calibri" panose="020F0502020204030204"/>
              </a:rPr>
              <a:t>pilotem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był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Jurij</a:t>
            </a:r>
            <a:r>
              <a:rPr lang="en-US" sz="2400" dirty="0">
                <a:cs typeface="Calibri" panose="020F0502020204030204"/>
              </a:rPr>
              <a:t> Gagarin. </a:t>
            </a:r>
            <a:r>
              <a:rPr lang="en-US" sz="2400" dirty="0" err="1">
                <a:cs typeface="Calibri" panose="020F0502020204030204"/>
              </a:rPr>
              <a:t>Jemu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więc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należy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się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tytuł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pierwszego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kosmonauty</a:t>
            </a:r>
            <a:r>
              <a:rPr lang="en-US" sz="2400" dirty="0">
                <a:cs typeface="Calibri" panose="020F0502020204030204"/>
              </a:rPr>
              <a:t> w </a:t>
            </a:r>
            <a:r>
              <a:rPr lang="en-US" sz="2400" dirty="0" err="1">
                <a:cs typeface="Calibri" panose="020F0502020204030204"/>
              </a:rPr>
              <a:t>dziejach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świata</a:t>
            </a:r>
            <a:r>
              <a:rPr lang="en-US" sz="2400" dirty="0">
                <a:cs typeface="Calibri" panose="020F0502020204030204"/>
              </a:rPr>
              <a:t>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6C303C6-E407-40D0-9DB7-FCCC6BBB5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8" r="19707" b="-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969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ACCF-DB27-495D-BFE5-15B660AF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33" y="655655"/>
            <a:ext cx="4694312" cy="14533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 err="1">
                <a:cs typeface="Calibri Light"/>
              </a:rPr>
              <a:t>Czy</a:t>
            </a:r>
            <a:r>
              <a:rPr lang="en-US" sz="3300" dirty="0">
                <a:cs typeface="Calibri Light"/>
              </a:rPr>
              <a:t> w </a:t>
            </a:r>
            <a:r>
              <a:rPr lang="en-US" sz="3300" dirty="0" err="1">
                <a:cs typeface="Calibri Light"/>
              </a:rPr>
              <a:t>przestrzeni</a:t>
            </a:r>
            <a:r>
              <a:rPr lang="en-US" sz="3300" dirty="0">
                <a:cs typeface="Calibri Light"/>
              </a:rPr>
              <a:t> </a:t>
            </a:r>
            <a:r>
              <a:rPr lang="en-US" sz="3300" dirty="0" err="1">
                <a:cs typeface="Calibri Light"/>
              </a:rPr>
              <a:t>kosmicznej</a:t>
            </a:r>
            <a:r>
              <a:rPr lang="en-US" sz="3300" dirty="0">
                <a:cs typeface="Calibri Light"/>
              </a:rPr>
              <a:t> </a:t>
            </a:r>
            <a:r>
              <a:rPr lang="en-US" sz="3300" dirty="0" err="1">
                <a:cs typeface="Calibri Light"/>
              </a:rPr>
              <a:t>istnieje</a:t>
            </a:r>
            <a:r>
              <a:rPr lang="en-US" sz="3300" dirty="0">
                <a:cs typeface="Calibri Light"/>
              </a:rPr>
              <a:t> "</a:t>
            </a:r>
            <a:r>
              <a:rPr lang="en-US" sz="3300" dirty="0" err="1">
                <a:cs typeface="Calibri Light"/>
              </a:rPr>
              <a:t>góra</a:t>
            </a:r>
            <a:r>
              <a:rPr lang="en-US" sz="3300" dirty="0">
                <a:cs typeface="Calibri Light"/>
              </a:rPr>
              <a:t>" I "</a:t>
            </a:r>
            <a:r>
              <a:rPr lang="en-US" sz="3300" dirty="0" err="1">
                <a:cs typeface="Calibri Light"/>
              </a:rPr>
              <a:t>dół</a:t>
            </a:r>
            <a:r>
              <a:rPr lang="en-US" sz="3300" dirty="0">
                <a:cs typeface="Calibri Light"/>
              </a:rPr>
              <a:t>"?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B4030-6478-4EBE-AE81-1EFD86185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78" y="2554497"/>
            <a:ext cx="4026382" cy="32393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cs typeface="Calibri" panose="020F0502020204030204"/>
              </a:rPr>
              <a:t>W </a:t>
            </a:r>
            <a:r>
              <a:rPr lang="en-US" sz="2400" dirty="0" err="1">
                <a:cs typeface="Calibri" panose="020F0502020204030204"/>
              </a:rPr>
              <a:t>przestrzeni</a:t>
            </a:r>
            <a:r>
              <a:rPr lang="en-US" sz="2400" dirty="0">
                <a:cs typeface="Calibri" panose="020F0502020204030204"/>
              </a:rPr>
              <a:t> </a:t>
            </a:r>
            <a:r>
              <a:rPr lang="en-US" sz="2400" dirty="0" err="1">
                <a:cs typeface="Calibri" panose="020F0502020204030204"/>
              </a:rPr>
              <a:t>kosmicznej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nie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istnieje</a:t>
            </a:r>
            <a:r>
              <a:rPr lang="en-US" sz="2400" dirty="0">
                <a:cs typeface="Calibri" panose="020F0502020204030204"/>
              </a:rPr>
              <a:t> "</a:t>
            </a:r>
            <a:r>
              <a:rPr lang="en-US" sz="2400" dirty="0" err="1">
                <a:cs typeface="Calibri" panose="020F0502020204030204"/>
              </a:rPr>
              <a:t>dla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kosmonauty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różnica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między</a:t>
            </a:r>
            <a:r>
              <a:rPr lang="en-US" sz="2400" dirty="0">
                <a:cs typeface="Calibri" panose="020F0502020204030204"/>
              </a:rPr>
              <a:t> "</a:t>
            </a:r>
            <a:r>
              <a:rPr lang="en-US" sz="2400" dirty="0" err="1">
                <a:cs typeface="Calibri" panose="020F0502020204030204"/>
              </a:rPr>
              <a:t>górą</a:t>
            </a:r>
            <a:r>
              <a:rPr lang="en-US" sz="2400" dirty="0">
                <a:cs typeface="Calibri" panose="020F0502020204030204"/>
              </a:rPr>
              <a:t>" I "</a:t>
            </a:r>
            <a:r>
              <a:rPr lang="en-US" sz="2400" dirty="0" err="1">
                <a:cs typeface="Calibri" panose="020F0502020204030204"/>
              </a:rPr>
              <a:t>dołem</a:t>
            </a:r>
            <a:r>
              <a:rPr lang="en-US" sz="2400" dirty="0">
                <a:cs typeface="Calibri" panose="020F0502020204030204"/>
              </a:rPr>
              <a:t>" </a:t>
            </a:r>
            <a:r>
              <a:rPr lang="en-US" sz="2400" dirty="0" err="1">
                <a:cs typeface="Calibri" panose="020F0502020204030204"/>
              </a:rPr>
              <a:t>Podczas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lotów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kosmicznych</a:t>
            </a:r>
            <a:r>
              <a:rPr lang="en-US" sz="2400" dirty="0">
                <a:cs typeface="Calibri" panose="020F0502020204030204"/>
              </a:rPr>
              <a:t> </a:t>
            </a:r>
            <a:r>
              <a:rPr lang="en-US" sz="2400" dirty="0" err="1">
                <a:cs typeface="Calibri" panose="020F0502020204030204"/>
              </a:rPr>
              <a:t>siła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ciężkości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nie</a:t>
            </a:r>
            <a:r>
              <a:rPr lang="en-US" sz="2400" dirty="0">
                <a:cs typeface="Calibri" panose="020F0502020204030204"/>
              </a:rPr>
              <a:t> jest </a:t>
            </a:r>
            <a:r>
              <a:rPr lang="en-US" sz="2400" dirty="0" err="1">
                <a:cs typeface="Calibri" panose="020F0502020204030204"/>
              </a:rPr>
              <a:t>odczuwalna</a:t>
            </a:r>
            <a:r>
              <a:rPr lang="en-US" sz="2400" dirty="0">
                <a:cs typeface="Calibri" panose="020F0502020204030204"/>
              </a:rPr>
              <a:t>.</a:t>
            </a:r>
            <a:endParaRPr lang="pl-PL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8300EC-ADC7-447B-BCDD-697E003D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28719"/>
            <a:ext cx="6095593" cy="403833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342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10" descr="Obraz zawierający obiekt, zewnętrzne, gwiazdka, niebieski&#10;&#10;Opis wygenerowany przy bardzo wysokim poziomie pewności">
            <a:extLst>
              <a:ext uri="{FF2B5EF4-FFF2-40B4-BE49-F238E27FC236}">
                <a16:creationId xmlns:a16="http://schemas.microsoft.com/office/drawing/2014/main" id="{B69743B7-4191-4E75-A12F-8849D6214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94" r="17856"/>
          <a:stretch/>
        </p:blipFill>
        <p:spPr>
          <a:xfrm>
            <a:off x="20" y="975"/>
            <a:ext cx="12153678" cy="68580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E245924-5CDE-4D3C-8629-C117C03A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922" y="5066674"/>
            <a:ext cx="4093624" cy="1193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>
                <a:cs typeface="Calibri"/>
              </a:rPr>
              <a:t>Opracowanie</a:t>
            </a:r>
            <a:r>
              <a:rPr lang="en-US" sz="2000" b="1" dirty="0">
                <a:cs typeface="Calibri"/>
              </a:rPr>
              <a:t>: </a:t>
            </a:r>
            <a:r>
              <a:rPr lang="en-US" sz="2000" b="1" dirty="0" err="1">
                <a:cs typeface="Calibri"/>
              </a:rPr>
              <a:t>Małgorzata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Jankowska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201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28CB-6FE3-44DC-8601-09B18C6D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546314" cy="164198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3307E"/>
                </a:solidFill>
                <a:cs typeface="Calibri Light"/>
              </a:rPr>
              <a:t>Co to jest </a:t>
            </a:r>
            <a:r>
              <a:rPr lang="en-US" b="1" err="1">
                <a:solidFill>
                  <a:srgbClr val="43307E"/>
                </a:solidFill>
                <a:cs typeface="Calibri Light"/>
              </a:rPr>
              <a:t>układ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 </a:t>
            </a:r>
            <a:r>
              <a:rPr lang="en-US" b="1" err="1">
                <a:solidFill>
                  <a:srgbClr val="43307E"/>
                </a:solidFill>
                <a:cs typeface="Calibri Light"/>
              </a:rPr>
              <a:t>słoneczny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?</a:t>
            </a:r>
            <a:endParaRPr lang="en-US" b="1">
              <a:solidFill>
                <a:srgbClr val="43307E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661-7B35-415A-B5F0-030D4D90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293" y="2194078"/>
            <a:ext cx="5617094" cy="3810463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EB17"/>
              </a:buClr>
              <a:buNone/>
            </a:pPr>
            <a:r>
              <a:rPr lang="en-US" sz="2000" b="1" err="1">
                <a:ea typeface="+mn-lt"/>
                <a:cs typeface="+mn-lt"/>
              </a:rPr>
              <a:t>Układ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Słoneczny</a:t>
            </a:r>
            <a:r>
              <a:rPr lang="en-US" sz="2000" dirty="0">
                <a:ea typeface="+mn-lt"/>
                <a:cs typeface="+mn-lt"/>
              </a:rPr>
              <a:t> to </a:t>
            </a:r>
            <a:r>
              <a:rPr lang="en-US" sz="2000" err="1">
                <a:ea typeface="+mn-lt"/>
                <a:cs typeface="+mn-lt"/>
              </a:rPr>
              <a:t>Słońce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wszystko</a:t>
            </a:r>
            <a:r>
              <a:rPr lang="en-US" sz="2000" dirty="0">
                <a:ea typeface="+mn-lt"/>
                <a:cs typeface="+mn-lt"/>
              </a:rPr>
              <a:t> co </a:t>
            </a:r>
            <a:r>
              <a:rPr lang="en-US" sz="2000" err="1">
                <a:ea typeface="+mn-lt"/>
                <a:cs typeface="+mn-lt"/>
              </a:rPr>
              <a:t>porusza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wokół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niego</a:t>
            </a:r>
            <a:r>
              <a:rPr lang="en-US" sz="2000" dirty="0">
                <a:ea typeface="+mn-lt"/>
                <a:cs typeface="+mn-lt"/>
              </a:rPr>
              <a:t>. Ma </a:t>
            </a:r>
            <a:r>
              <a:rPr lang="en-US" sz="2000" err="1">
                <a:ea typeface="+mn-lt"/>
                <a:cs typeface="+mn-lt"/>
              </a:rPr>
              <a:t>kształt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eliptyczny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można</a:t>
            </a:r>
            <a:r>
              <a:rPr lang="en-US" sz="2000" dirty="0">
                <a:ea typeface="+mn-lt"/>
                <a:cs typeface="+mn-lt"/>
              </a:rPr>
              <a:t> go </a:t>
            </a:r>
            <a:r>
              <a:rPr lang="en-US" sz="2000" err="1">
                <a:ea typeface="+mn-lt"/>
                <a:cs typeface="+mn-lt"/>
              </a:rPr>
              <a:t>porównać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err="1">
                <a:ea typeface="+mn-lt"/>
                <a:cs typeface="+mn-lt"/>
              </a:rPr>
              <a:t>kształtu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jajka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Znajduje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err="1">
                <a:ea typeface="+mn-lt"/>
                <a:cs typeface="+mn-lt"/>
              </a:rPr>
              <a:t>ciągłym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ruchu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b="1" err="1">
                <a:ea typeface="+mn-lt"/>
                <a:cs typeface="+mn-lt"/>
              </a:rPr>
              <a:t>Słońce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znajduje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err="1">
                <a:ea typeface="+mn-lt"/>
                <a:cs typeface="+mn-lt"/>
              </a:rPr>
              <a:t>środku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całego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Układu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Słonecznego, a wokół niego krąży stale </a:t>
            </a:r>
            <a:r>
              <a:rPr lang="en-US" sz="2000" b="1">
                <a:ea typeface="+mn-lt"/>
                <a:cs typeface="+mn-lt"/>
              </a:rPr>
              <a:t>osiem plane,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>
                <a:ea typeface="+mn-lt"/>
                <a:cs typeface="+mn-lt"/>
              </a:rPr>
              <a:t>ich </a:t>
            </a:r>
            <a:r>
              <a:rPr lang="en-US" sz="2000" b="1">
                <a:ea typeface="+mn-lt"/>
                <a:cs typeface="+mn-lt"/>
              </a:rPr>
              <a:t>księżyce</a:t>
            </a:r>
            <a:r>
              <a:rPr lang="en-US" sz="2000">
                <a:ea typeface="+mn-lt"/>
                <a:cs typeface="+mn-lt"/>
              </a:rPr>
              <a:t>, </a:t>
            </a:r>
            <a:r>
              <a:rPr lang="en-US" sz="2000" b="1">
                <a:ea typeface="+mn-lt"/>
                <a:cs typeface="+mn-lt"/>
              </a:rPr>
              <a:t>komety</a:t>
            </a:r>
            <a:r>
              <a:rPr lang="en-US" sz="2000">
                <a:ea typeface="+mn-lt"/>
                <a:cs typeface="+mn-lt"/>
              </a:rPr>
              <a:t>, </a:t>
            </a:r>
            <a:r>
              <a:rPr lang="en-US" sz="2000" b="1">
                <a:ea typeface="+mn-lt"/>
                <a:cs typeface="+mn-lt"/>
              </a:rPr>
              <a:t>asteroidy</a:t>
            </a:r>
            <a:r>
              <a:rPr lang="en-US" sz="2000">
                <a:ea typeface="+mn-lt"/>
                <a:cs typeface="+mn-lt"/>
              </a:rPr>
              <a:t> i </a:t>
            </a:r>
            <a:r>
              <a:rPr lang="en-US" sz="2000" err="1">
                <a:ea typeface="+mn-lt"/>
                <a:cs typeface="+mn-lt"/>
              </a:rPr>
              <a:t>inne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obiekty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kosmiczne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Słońce</a:t>
            </a:r>
            <a:r>
              <a:rPr lang="en-US" sz="2000" dirty="0">
                <a:ea typeface="+mn-lt"/>
                <a:cs typeface="+mn-lt"/>
              </a:rPr>
              <a:t> jest </a:t>
            </a:r>
            <a:r>
              <a:rPr lang="en-US" sz="2000" err="1">
                <a:ea typeface="+mn-lt"/>
                <a:cs typeface="+mn-lt"/>
              </a:rPr>
              <a:t>największym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obiektem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err="1">
                <a:ea typeface="+mn-lt"/>
                <a:cs typeface="+mn-lt"/>
              </a:rPr>
              <a:t>Układzie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Słonecznym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zawiera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ponad</a:t>
            </a:r>
            <a:r>
              <a:rPr lang="en-US" sz="2000" dirty="0">
                <a:ea typeface="+mn-lt"/>
                <a:cs typeface="+mn-lt"/>
              </a:rPr>
              <a:t> 99% </a:t>
            </a:r>
            <a:r>
              <a:rPr lang="en-US" sz="2000" err="1">
                <a:ea typeface="+mn-lt"/>
                <a:cs typeface="+mn-lt"/>
              </a:rPr>
              <a:t>masy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całego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systemu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Astronomowie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uważają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że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err="1">
                <a:ea typeface="+mn-lt"/>
                <a:cs typeface="+mn-lt"/>
              </a:rPr>
              <a:t>Układ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Słoneczny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powstał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ponad</a:t>
            </a:r>
            <a:r>
              <a:rPr lang="en-US" sz="2000" b="1" dirty="0">
                <a:ea typeface="+mn-lt"/>
                <a:cs typeface="+mn-lt"/>
              </a:rPr>
              <a:t> 4 </a:t>
            </a:r>
            <a:r>
              <a:rPr lang="en-US" sz="2000" b="1" err="1">
                <a:ea typeface="+mn-lt"/>
                <a:cs typeface="+mn-lt"/>
              </a:rPr>
              <a:t>miliardy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lat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temu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8DA4D5-08C3-48BF-A3F5-A296119C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0" y="1221658"/>
            <a:ext cx="5447070" cy="408530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87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36F5-0378-4180-B80B-A6A9EE4A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269631"/>
            <a:ext cx="5147730" cy="1641987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  <a:cs typeface="Calibri Light"/>
              </a:rPr>
              <a:t>Czy Słońce jest planetą czy gwiazdą?</a:t>
            </a:r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2031E-4D85-4471-B8C3-FCB9FB4F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794387"/>
            <a:ext cx="5616652" cy="45406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>
                <a:ea typeface="+mn-lt"/>
                <a:cs typeface="+mn-lt"/>
              </a:rPr>
              <a:t>Słońce jest naszą najbliższą gwiazdą</a:t>
            </a:r>
            <a:r>
              <a:rPr lang="en-US" sz="2400">
                <a:ea typeface="+mn-lt"/>
                <a:cs typeface="+mn-lt"/>
              </a:rPr>
              <a:t> i razem z innymi gwiazdami, planetami i obiektami kosmicznymi znajduje się w galaktyce nazywanej </a:t>
            </a:r>
            <a:r>
              <a:rPr lang="en-US" sz="2400" b="1">
                <a:ea typeface="+mn-lt"/>
                <a:cs typeface="+mn-lt"/>
              </a:rPr>
              <a:t>Drogą Mleczną.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b="1">
                <a:ea typeface="+mn-lt"/>
                <a:cs typeface="+mn-lt"/>
              </a:rPr>
              <a:t>Słońce to żółta karłowata gwiazda</a:t>
            </a:r>
            <a:r>
              <a:rPr lang="en-US" sz="2400">
                <a:ea typeface="+mn-lt"/>
                <a:cs typeface="+mn-lt"/>
              </a:rPr>
              <a:t>, co oznacza, że jest gwiazdą średniego rozmiaru i we wszechświecie są inne, mniejsze i większe gwiazdy od niej. Prawdopodobnie </a:t>
            </a:r>
            <a:r>
              <a:rPr lang="en-US" sz="2400" b="1">
                <a:ea typeface="+mn-lt"/>
                <a:cs typeface="+mn-lt"/>
              </a:rPr>
              <a:t>Słońce ma ponad 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>
                <a:ea typeface="+mn-lt"/>
                <a:cs typeface="+mn-lt"/>
              </a:rPr>
              <a:t>4 miliardy lat</a:t>
            </a:r>
            <a:r>
              <a:rPr lang="en-US" sz="2400">
                <a:ea typeface="+mn-lt"/>
                <a:cs typeface="+mn-lt"/>
              </a:rPr>
              <a:t>. Obraca się ono powoli wokół własnej osi, krążąc równocześnie wokół galaktyki.</a:t>
            </a:r>
            <a:endParaRPr lang="en-US" sz="2400"/>
          </a:p>
        </p:txBody>
      </p:sp>
      <p:pic>
        <p:nvPicPr>
          <p:cNvPr id="4" name="Picture 4" descr="A picture containing star, sitting, object, dark&#10;&#10;Description generated with very high confidence">
            <a:extLst>
              <a:ext uri="{FF2B5EF4-FFF2-40B4-BE49-F238E27FC236}">
                <a16:creationId xmlns:a16="http://schemas.microsoft.com/office/drawing/2014/main" id="{502696E3-5639-49E2-AD53-D8734155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0" y="431298"/>
            <a:ext cx="4462332" cy="333313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32171-5416-4D2E-A030-3E44C4785A69}"/>
              </a:ext>
            </a:extLst>
          </p:cNvPr>
          <p:cNvSpPr txBox="1">
            <a:spLocks/>
          </p:cNvSpPr>
          <p:nvPr/>
        </p:nvSpPr>
        <p:spPr>
          <a:xfrm>
            <a:off x="1143000" y="4008640"/>
            <a:ext cx="3680885" cy="221566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anchor="ctr"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>
                <a:cs typeface="Calibri" panose="020F0502020204030204"/>
              </a:rPr>
              <a:t>CIEKAWOSTKA</a:t>
            </a:r>
          </a:p>
          <a:p>
            <a:pPr marL="0" indent="0" algn="just">
              <a:buNone/>
            </a:pPr>
            <a:r>
              <a:rPr lang="en-US">
                <a:ea typeface="+mn-lt"/>
                <a:cs typeface="+mn-lt"/>
              </a:rPr>
              <a:t>Ciepło, które powstaje wewnątrz Słońca, dociera do jego powierzchni dopiero po około milionie lat. Natomiast dotarcie ciepła od powierzchni Słońca do Ziemi zajmuje już tylko osiem i pół minuty!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7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1298-D977-47FE-9877-C538EA85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8" y="363415"/>
            <a:ext cx="5219699" cy="12569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3307E"/>
                </a:solidFill>
                <a:cs typeface="Calibri Light"/>
              </a:rPr>
              <a:t>Co to </a:t>
            </a:r>
            <a:r>
              <a:rPr lang="en-US" b="1" dirty="0" err="1">
                <a:solidFill>
                  <a:srgbClr val="43307E"/>
                </a:solidFill>
                <a:cs typeface="Calibri Light"/>
              </a:rPr>
              <a:t>są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 </a:t>
            </a:r>
            <a:r>
              <a:rPr lang="en-US" b="1" dirty="0" err="1">
                <a:solidFill>
                  <a:srgbClr val="43307E"/>
                </a:solidFill>
                <a:cs typeface="Calibri Light"/>
              </a:rPr>
              <a:t>planety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?</a:t>
            </a:r>
            <a:endParaRPr lang="en-US" b="1">
              <a:solidFill>
                <a:srgbClr val="43307E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1695-770A-4AB4-AC3E-676E7CD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32" y="1720037"/>
            <a:ext cx="5254868" cy="4071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ea typeface="+mn-lt"/>
                <a:cs typeface="+mn-lt"/>
              </a:rPr>
              <a:t>Planeta to </a:t>
            </a:r>
            <a:r>
              <a:rPr lang="en-US" sz="2000" b="1" dirty="0" err="1">
                <a:ea typeface="+mn-lt"/>
                <a:cs typeface="+mn-lt"/>
              </a:rPr>
              <a:t>duży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obiekt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kosmiczny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który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krąży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wokół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gwiazdy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Odbija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także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światło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pochodzące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gwiazdy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b="1" dirty="0">
                <a:ea typeface="+mn-lt"/>
                <a:cs typeface="+mn-lt"/>
              </a:rPr>
              <a:t>W </a:t>
            </a:r>
            <a:r>
              <a:rPr lang="en-US" sz="2000" b="1" dirty="0" err="1">
                <a:ea typeface="+mn-lt"/>
                <a:cs typeface="+mn-lt"/>
              </a:rPr>
              <a:t>Układzie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Słonecznym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znajduje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się</a:t>
            </a:r>
            <a:r>
              <a:rPr lang="en-US" sz="2000" b="1" dirty="0">
                <a:ea typeface="+mn-lt"/>
                <a:cs typeface="+mn-lt"/>
              </a:rPr>
              <a:t> 8 planet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Merkury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Wenus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Ziemia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Mars to </a:t>
            </a:r>
            <a:r>
              <a:rPr lang="en-US" sz="2000" dirty="0" err="1">
                <a:ea typeface="+mn-lt"/>
                <a:cs typeface="+mn-lt"/>
              </a:rPr>
              <a:t>planety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znajdujące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bliżej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Słońca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nazywane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planetami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wewnętrznymi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b="1" dirty="0" err="1">
                <a:ea typeface="+mn-lt"/>
                <a:cs typeface="+mn-lt"/>
              </a:rPr>
              <a:t>Zewnętrzne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planety</a:t>
            </a:r>
            <a:r>
              <a:rPr lang="en-US" sz="2000" dirty="0">
                <a:ea typeface="+mn-lt"/>
                <a:cs typeface="+mn-lt"/>
              </a:rPr>
              <a:t> to: </a:t>
            </a:r>
            <a:r>
              <a:rPr lang="en-US" sz="2000" dirty="0" err="1">
                <a:ea typeface="+mn-lt"/>
                <a:cs typeface="+mn-lt"/>
              </a:rPr>
              <a:t>Jowisz</a:t>
            </a:r>
            <a:r>
              <a:rPr lang="en-US" sz="2000" dirty="0">
                <a:ea typeface="+mn-lt"/>
                <a:cs typeface="+mn-lt"/>
              </a:rPr>
              <a:t>, Saturn, </a:t>
            </a:r>
            <a:r>
              <a:rPr lang="en-US" sz="2000" dirty="0" err="1">
                <a:ea typeface="+mn-lt"/>
                <a:cs typeface="+mn-lt"/>
              </a:rPr>
              <a:t>Uran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Neptun. </a:t>
            </a:r>
            <a:r>
              <a:rPr lang="en-US" sz="2000" dirty="0" err="1">
                <a:ea typeface="+mn-lt"/>
                <a:cs typeface="+mn-lt"/>
              </a:rPr>
              <a:t>Wszystkie</a:t>
            </a:r>
            <a:r>
              <a:rPr lang="en-US" sz="2000" dirty="0">
                <a:ea typeface="+mn-lt"/>
                <a:cs typeface="+mn-lt"/>
              </a:rPr>
              <a:t> 8 planet </a:t>
            </a:r>
            <a:r>
              <a:rPr lang="en-US" sz="2000" dirty="0" err="1">
                <a:ea typeface="+mn-lt"/>
                <a:cs typeface="+mn-lt"/>
              </a:rPr>
              <a:t>krąży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wokół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Słońca</a:t>
            </a:r>
            <a:r>
              <a:rPr lang="en-US" sz="2000" dirty="0">
                <a:ea typeface="+mn-lt"/>
                <a:cs typeface="+mn-lt"/>
              </a:rPr>
              <a:t> po </a:t>
            </a:r>
            <a:r>
              <a:rPr lang="en-US" sz="2000" dirty="0" err="1">
                <a:ea typeface="+mn-lt"/>
                <a:cs typeface="+mn-lt"/>
              </a:rPr>
              <a:t>różnych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orbitach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4" name="Picture 4" descr="A picture containing table, sitting, window, blue&#10;&#10;Description generated with very high confidence">
            <a:extLst>
              <a:ext uri="{FF2B5EF4-FFF2-40B4-BE49-F238E27FC236}">
                <a16:creationId xmlns:a16="http://schemas.microsoft.com/office/drawing/2014/main" id="{232F2C4B-2318-485D-A831-6442E9178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1" r="17740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537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ight&#10;&#10;Description generated with high confidence">
            <a:extLst>
              <a:ext uri="{FF2B5EF4-FFF2-40B4-BE49-F238E27FC236}">
                <a16:creationId xmlns:a16="http://schemas.microsoft.com/office/drawing/2014/main" id="{742CE5C9-51FF-401B-A5F5-CE1AE45BF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F284EF8E-6F4E-40EF-BDAD-7950F158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729B82F5-E700-4045-9F00-635A41F62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0D482-4F6C-4E16-9C1C-9C6E86A2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3307E"/>
                </a:solidFill>
                <a:cs typeface="Calibri Light"/>
              </a:rPr>
              <a:t>Z </a:t>
            </a:r>
            <a:r>
              <a:rPr lang="en-US" b="1" err="1">
                <a:solidFill>
                  <a:srgbClr val="43307E"/>
                </a:solidFill>
                <a:cs typeface="Calibri Light"/>
              </a:rPr>
              <a:t>czego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 </a:t>
            </a:r>
            <a:r>
              <a:rPr lang="en-US" b="1" err="1">
                <a:solidFill>
                  <a:srgbClr val="43307E"/>
                </a:solidFill>
                <a:cs typeface="Calibri Light"/>
              </a:rPr>
              <a:t>zbudowane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 </a:t>
            </a:r>
            <a:r>
              <a:rPr lang="en-US" b="1" err="1">
                <a:solidFill>
                  <a:srgbClr val="43307E"/>
                </a:solidFill>
                <a:cs typeface="Calibri Light"/>
              </a:rPr>
              <a:t>są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 </a:t>
            </a:r>
            <a:r>
              <a:rPr lang="en-US" b="1" err="1">
                <a:solidFill>
                  <a:srgbClr val="43307E"/>
                </a:solidFill>
                <a:cs typeface="Calibri Light"/>
              </a:rPr>
              <a:t>poszczególne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 </a:t>
            </a:r>
            <a:r>
              <a:rPr lang="en-US" b="1" err="1">
                <a:solidFill>
                  <a:srgbClr val="43307E"/>
                </a:solidFill>
                <a:cs typeface="Calibri Light"/>
              </a:rPr>
              <a:t>planety</a:t>
            </a:r>
            <a:r>
              <a:rPr lang="en-US" b="1" dirty="0">
                <a:solidFill>
                  <a:srgbClr val="43307E"/>
                </a:solidFill>
                <a:cs typeface="Calibri Light"/>
              </a:rPr>
              <a:t>?</a:t>
            </a:r>
            <a:endParaRPr lang="en-US" b="1">
              <a:solidFill>
                <a:srgbClr val="43307E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9C15-5809-4127-A81B-5F2B29FE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37" y="2463801"/>
            <a:ext cx="9976420" cy="33391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err="1">
                <a:ea typeface="+mn-lt"/>
                <a:cs typeface="+mn-lt"/>
              </a:rPr>
              <a:t>Merkury</a:t>
            </a:r>
            <a:r>
              <a:rPr lang="en-US" sz="2800" b="1" dirty="0">
                <a:ea typeface="+mn-lt"/>
                <a:cs typeface="+mn-lt"/>
              </a:rPr>
              <a:t>, </a:t>
            </a:r>
            <a:r>
              <a:rPr lang="en-US" sz="2800" b="1" err="1">
                <a:ea typeface="+mn-lt"/>
                <a:cs typeface="+mn-lt"/>
              </a:rPr>
              <a:t>Wenus</a:t>
            </a:r>
            <a:r>
              <a:rPr lang="en-US" sz="2800" b="1" dirty="0">
                <a:ea typeface="+mn-lt"/>
                <a:cs typeface="+mn-lt"/>
              </a:rPr>
              <a:t>, </a:t>
            </a:r>
            <a:r>
              <a:rPr lang="en-US" sz="2800" b="1" err="1">
                <a:ea typeface="+mn-lt"/>
                <a:cs typeface="+mn-lt"/>
              </a:rPr>
              <a:t>Ziemia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i</a:t>
            </a:r>
            <a:r>
              <a:rPr lang="en-US" sz="2800" b="1" dirty="0">
                <a:ea typeface="+mn-lt"/>
                <a:cs typeface="+mn-lt"/>
              </a:rPr>
              <a:t> Mars </a:t>
            </a:r>
            <a:endParaRPr lang="en-US" sz="2800">
              <a:ea typeface="+mn-lt"/>
              <a:cs typeface="+mn-l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>
                <a:ea typeface="+mn-lt"/>
                <a:cs typeface="+mn-lt"/>
              </a:rPr>
              <a:t>to </a:t>
            </a:r>
            <a:r>
              <a:rPr lang="en-US" sz="2800" err="1">
                <a:ea typeface="+mn-lt"/>
                <a:cs typeface="+mn-lt"/>
              </a:rPr>
              <a:t>planety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err="1">
                <a:ea typeface="+mn-lt"/>
                <a:cs typeface="+mn-lt"/>
              </a:rPr>
              <a:t>zbudowane</a:t>
            </a:r>
            <a:r>
              <a:rPr lang="en-US" sz="2800" dirty="0">
                <a:ea typeface="+mn-lt"/>
                <a:cs typeface="+mn-lt"/>
              </a:rPr>
              <a:t> w </a:t>
            </a:r>
            <a:r>
              <a:rPr lang="en-US" sz="2800" err="1">
                <a:ea typeface="+mn-lt"/>
                <a:cs typeface="+mn-lt"/>
              </a:rPr>
              <a:t>większości</a:t>
            </a:r>
            <a:r>
              <a:rPr lang="en-US" sz="2800" dirty="0">
                <a:ea typeface="+mn-lt"/>
                <a:cs typeface="+mn-lt"/>
              </a:rPr>
              <a:t> ze </a:t>
            </a:r>
            <a:r>
              <a:rPr lang="en-US" sz="2800">
                <a:ea typeface="+mn-lt"/>
                <a:cs typeface="+mn-lt"/>
              </a:rPr>
              <a:t>skał.</a:t>
            </a:r>
            <a:endParaRPr lang="en-US" sz="2800">
              <a:cs typeface="Calibri" panose="020F0502020204030204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err="1">
                <a:ea typeface="+mn-lt"/>
                <a:cs typeface="+mn-lt"/>
              </a:rPr>
              <a:t>Jowisz</a:t>
            </a:r>
            <a:r>
              <a:rPr lang="en-US" sz="2800" b="1" dirty="0">
                <a:ea typeface="+mn-lt"/>
                <a:cs typeface="+mn-lt"/>
              </a:rPr>
              <a:t>, Saturn, </a:t>
            </a:r>
            <a:r>
              <a:rPr lang="en-US" sz="2800" b="1" err="1">
                <a:ea typeface="+mn-lt"/>
                <a:cs typeface="+mn-lt"/>
              </a:rPr>
              <a:t>Uran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i</a:t>
            </a:r>
            <a:r>
              <a:rPr lang="en-US" sz="2800" b="1">
                <a:ea typeface="+mn-lt"/>
                <a:cs typeface="+mn-lt"/>
              </a:rPr>
              <a:t> Neptun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err="1">
                <a:ea typeface="+mn-lt"/>
                <a:cs typeface="+mn-lt"/>
              </a:rPr>
              <a:t>zbudowane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natomiast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głównie</a:t>
            </a:r>
            <a:r>
              <a:rPr lang="en-US" sz="2800" dirty="0">
                <a:ea typeface="+mn-lt"/>
                <a:cs typeface="+mn-lt"/>
              </a:rPr>
              <a:t> z </a:t>
            </a:r>
            <a:r>
              <a:rPr lang="en-US" sz="2800" err="1">
                <a:ea typeface="+mn-lt"/>
                <a:cs typeface="+mn-lt"/>
              </a:rPr>
              <a:t>gazu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otoczone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są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pierścieniami</a:t>
            </a:r>
            <a:r>
              <a:rPr lang="en-US" sz="2800" dirty="0">
                <a:ea typeface="+mn-lt"/>
                <a:cs typeface="+mn-lt"/>
              </a:rPr>
              <a:t>. </a:t>
            </a:r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3096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4" descr="A satellite in space&#10;&#10;Description generated with high confidence">
            <a:extLst>
              <a:ext uri="{FF2B5EF4-FFF2-40B4-BE49-F238E27FC236}">
                <a16:creationId xmlns:a16="http://schemas.microsoft.com/office/drawing/2014/main" id="{AFC3C98B-C5BE-4208-8B12-481656AEE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21" r="2790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26DF75CD-DCB1-4584-A2B3-F0F0D421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129F-9E10-421C-A923-DCD6EFBC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313" y="2920348"/>
            <a:ext cx="4729828" cy="201506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2400" cap="all"/>
              <a:t>NIE. </a:t>
            </a:r>
            <a:endParaRPr lang="en-US">
              <a:cs typeface="Calibri" panose="020F0502020204030204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400"/>
              <a:t>Księżyc jest naturalnym satelitą Ziemi, </a:t>
            </a:r>
            <a:r>
              <a:rPr lang="en-US" sz="2400" dirty="0"/>
              <a:t>czyli ciałem niebieskim obiegającym ziemię.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472CE-E4E9-4546-BE3A-0EB19D61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168" y="1072871"/>
            <a:ext cx="4999458" cy="128432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Czy księżyc też jest planetą?</a:t>
            </a:r>
            <a:endParaRPr lang="en-US" b="1">
              <a:solidFill>
                <a:schemeClr val="accent4">
                  <a:lumMod val="50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277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39F5-3E0B-4C53-8C81-FE51147E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866856"/>
            <a:ext cx="5931715" cy="120747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rgbClr val="43307E"/>
                </a:solidFill>
                <a:cs typeface="Calibri Light"/>
              </a:rPr>
              <a:t>Czy wiemy jakie warunki panują na księżycu?</a:t>
            </a:r>
            <a:endParaRPr lang="en-US" sz="3200" b="1">
              <a:solidFill>
                <a:srgbClr val="43307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CFF-6DE7-4A70-B967-4E479426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5" y="2192216"/>
            <a:ext cx="6169026" cy="37631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000" b="1">
                <a:cs typeface="Calibri" panose="020F0502020204030204"/>
              </a:rPr>
              <a:t>TAK.</a:t>
            </a:r>
            <a:endParaRPr lang="en-US" sz="2000" b="1"/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>
                <a:ea typeface="+mn-lt"/>
                <a:cs typeface="+mn-lt"/>
              </a:rPr>
              <a:t>Księżyc to jedyne ciało niebieskie w całym Układzie Słonecznym, na którym człowiek postawił stopę. </a:t>
            </a:r>
            <a:r>
              <a:rPr lang="en-US" sz="2000" b="1">
                <a:ea typeface="+mn-lt"/>
                <a:cs typeface="+mn-lt"/>
              </a:rPr>
              <a:t>Księżyc</a:t>
            </a:r>
            <a:r>
              <a:rPr lang="en-US" sz="2000">
                <a:ea typeface="+mn-lt"/>
                <a:cs typeface="+mn-lt"/>
              </a:rPr>
              <a:t> przypomina pustynię z równinami, górami 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i dolinami. Występuje tam też wiele kraterów, które wyglądają jak dziury. Utworzyły się one w wyniku zderzenia z powierzchnią Księżyca, bardzo szybko przemieszczających się obiektów kosmicznych. </a:t>
            </a:r>
            <a:r>
              <a:rPr lang="en-US" sz="2000" b="1">
                <a:ea typeface="+mn-lt"/>
                <a:cs typeface="+mn-lt"/>
              </a:rPr>
              <a:t>Na Księżycu nie ma powietrza</a:t>
            </a:r>
            <a:r>
              <a:rPr lang="en-US" sz="2000">
                <a:ea typeface="+mn-lt"/>
                <a:cs typeface="+mn-lt"/>
              </a:rPr>
              <a:t>, które potrzebne jest nam do oddychania. Niedawno </a:t>
            </a:r>
            <a:r>
              <a:rPr lang="en-US" sz="2000" b="1">
                <a:ea typeface="+mn-lt"/>
                <a:cs typeface="+mn-lt"/>
              </a:rPr>
              <a:t>znaleziono zamrożoną wodę na jego biegunach</a:t>
            </a:r>
            <a:endParaRPr lang="en-US" sz="2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A47D3-F413-4EC1-ACD2-B6B24DE18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0354" y="4149317"/>
            <a:ext cx="3680885" cy="209843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CIEKAWOSTKA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Pierwszym człowiekiem, który postawił stopę </a:t>
            </a:r>
            <a:r>
              <a:rPr lang="en-US">
                <a:ea typeface="+mn-lt"/>
                <a:cs typeface="+mn-lt"/>
              </a:rPr>
              <a:t>na Księżycu był Neil Armstrong.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20 lipca 1969 roku, astronauci Neil Armstrong i Edwin Aldrin wylądowali na Księżycu. Cała wyprawa nazwana została misją Apollo 11. </a:t>
            </a:r>
            <a:endParaRPr lang="en-US">
              <a:cs typeface="Calibri"/>
            </a:endParaRPr>
          </a:p>
        </p:txBody>
      </p:sp>
      <p:pic>
        <p:nvPicPr>
          <p:cNvPr id="4" name="Picture 4" descr="A picture containing nature, crater, black, white&#10;&#10;Description generated with very high confidence">
            <a:extLst>
              <a:ext uri="{FF2B5EF4-FFF2-40B4-BE49-F238E27FC236}">
                <a16:creationId xmlns:a16="http://schemas.microsoft.com/office/drawing/2014/main" id="{A3F57250-0DD9-4706-BB3D-1B32DEB2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074" y="515753"/>
            <a:ext cx="3833041" cy="310863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744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D61C-DBC2-4D99-88B4-65EE44CC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687" y="595223"/>
            <a:ext cx="5147730" cy="1641987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  <a:cs typeface="Calibri Light"/>
              </a:rPr>
              <a:t>Co to jest sonda kosmiczna?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898CE8-E9A1-4486-9D29-496C34211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8" r="8128" b="3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D1540-7FA4-4403-BEBD-8534F4B22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523" y="2392264"/>
            <a:ext cx="5147730" cy="30635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cs typeface="Calibri" panose="020F0502020204030204"/>
              </a:rPr>
              <a:t>To bezzałogowy</a:t>
            </a:r>
            <a:r>
              <a:rPr lang="en-US" sz="2400" dirty="0">
                <a:ea typeface="+mn-lt"/>
                <a:cs typeface="+mn-lt"/>
              </a:rPr>
              <a:t>, prawie zawsze zautomatyzowany </a:t>
            </a:r>
            <a:r>
              <a:rPr lang="en-US" sz="2400" dirty="0">
                <a:cs typeface="Calibri" panose="020F0502020204030204"/>
              </a:rPr>
              <a:t>pojazd kosmiczny przeznaczony do</a:t>
            </a:r>
            <a:r>
              <a:rPr lang="en-US" sz="2400" dirty="0">
                <a:ea typeface="+mn-lt"/>
                <a:cs typeface="+mn-lt"/>
              </a:rPr>
              <a:t> prowadzenia badań naukowych w przestrzeni pozaziemskiej, </a:t>
            </a:r>
            <a:r>
              <a:rPr lang="en-US" sz="2400" dirty="0">
                <a:cs typeface="Calibri" panose="020F0502020204030204"/>
              </a:rPr>
              <a:t>zdolny przekazywać na Ziemię obrazy I </a:t>
            </a:r>
            <a:r>
              <a:rPr lang="en-US" sz="2400">
                <a:cs typeface="Calibri" panose="020F0502020204030204"/>
              </a:rPr>
              <a:t>informacje dotyczące np. ciśnienia, </a:t>
            </a:r>
            <a:r>
              <a:rPr lang="en-US" sz="2400" dirty="0">
                <a:cs typeface="Calibri" panose="020F0502020204030204"/>
              </a:rPr>
              <a:t>temperatury czy promieniowania.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954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6D788-72F2-4F92-BD5C-16FEB0A5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39" y="281354"/>
            <a:ext cx="6413822" cy="16419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43307E"/>
                </a:solidFill>
                <a:cs typeface="Calibri Light"/>
              </a:rPr>
              <a:t>Do jakich ciał niebieskich dotarły sondy kosmiczne?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2D177-A990-4397-894D-B11259D48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1864725"/>
            <a:ext cx="6847575" cy="476335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sz="2200" dirty="0" err="1">
                <a:ea typeface="+mn-lt"/>
                <a:cs typeface="+mn-lt"/>
              </a:rPr>
              <a:t>Sondy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jako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nasze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zdalne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oczy</a:t>
            </a:r>
            <a:r>
              <a:rPr lang="en-US" sz="2200" dirty="0">
                <a:ea typeface="+mn-lt"/>
                <a:cs typeface="+mn-lt"/>
              </a:rPr>
              <a:t> I </a:t>
            </a:r>
            <a:r>
              <a:rPr lang="en-US" sz="2200" dirty="0" err="1">
                <a:ea typeface="+mn-lt"/>
                <a:cs typeface="+mn-lt"/>
              </a:rPr>
              <a:t>uszy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dotarły</a:t>
            </a:r>
            <a:r>
              <a:rPr lang="en-US" sz="2200" dirty="0">
                <a:ea typeface="+mn-lt"/>
                <a:cs typeface="+mn-lt"/>
              </a:rPr>
              <a:t> w </a:t>
            </a:r>
            <a:r>
              <a:rPr lang="en-US" sz="2200" dirty="0" err="1">
                <a:ea typeface="+mn-lt"/>
                <a:cs typeface="+mn-lt"/>
              </a:rPr>
              <a:t>pobliże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komety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Halleya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kilku</a:t>
            </a:r>
            <a:r>
              <a:rPr lang="en-US" sz="2200" dirty="0">
                <a:ea typeface="+mn-lt"/>
                <a:cs typeface="+mn-lt"/>
              </a:rPr>
              <a:t> planetoid 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wszystkich</a:t>
            </a:r>
            <a:r>
              <a:rPr lang="en-US" sz="2200" dirty="0">
                <a:ea typeface="+mn-lt"/>
                <a:cs typeface="+mn-lt"/>
              </a:rPr>
              <a:t> planet </a:t>
            </a:r>
            <a:r>
              <a:rPr lang="en-US" sz="2200" dirty="0" err="1">
                <a:ea typeface="+mn-lt"/>
                <a:cs typeface="+mn-lt"/>
              </a:rPr>
              <a:t>Układu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Słonecznego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Sondy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dotarły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także</a:t>
            </a:r>
            <a:r>
              <a:rPr lang="en-US" sz="2200" dirty="0">
                <a:ea typeface="+mn-lt"/>
                <a:cs typeface="+mn-lt"/>
              </a:rPr>
              <a:t> (z </a:t>
            </a:r>
            <a:r>
              <a:rPr lang="en-US" sz="2200" dirty="0" err="1">
                <a:ea typeface="+mn-lt"/>
                <a:cs typeface="+mn-lt"/>
              </a:rPr>
              <a:t>miękkim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lądowaniem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lub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uderzeniem</a:t>
            </a:r>
            <a:r>
              <a:rPr lang="en-US" sz="2200" dirty="0">
                <a:ea typeface="+mn-lt"/>
                <a:cs typeface="+mn-lt"/>
              </a:rPr>
              <a:t>)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powierzchnię</a:t>
            </a:r>
            <a:r>
              <a:rPr lang="en-US" sz="2200" dirty="0">
                <a:ea typeface="+mn-lt"/>
                <a:cs typeface="+mn-lt"/>
              </a:rPr>
              <a:t>: </a:t>
            </a:r>
            <a:r>
              <a:rPr lang="en-US" sz="2200" dirty="0" err="1">
                <a:ea typeface="+mn-lt"/>
                <a:cs typeface="+mn-lt"/>
              </a:rPr>
              <a:t>Wenus</a:t>
            </a:r>
            <a:r>
              <a:rPr lang="en-US" sz="2200" dirty="0">
                <a:ea typeface="+mn-lt"/>
                <a:cs typeface="+mn-lt"/>
              </a:rPr>
              <a:t>, </a:t>
            </a:r>
            <a:r>
              <a:rPr lang="en-US" sz="2200" dirty="0" err="1">
                <a:ea typeface="+mn-lt"/>
                <a:cs typeface="+mn-lt"/>
              </a:rPr>
              <a:t>Marsa</a:t>
            </a:r>
            <a:r>
              <a:rPr lang="en-US" sz="2200" dirty="0">
                <a:ea typeface="+mn-lt"/>
                <a:cs typeface="+mn-lt"/>
              </a:rPr>
              <a:t>, </a:t>
            </a:r>
            <a:r>
              <a:rPr lang="en-US" sz="2200" dirty="0" err="1">
                <a:ea typeface="+mn-lt"/>
                <a:cs typeface="+mn-lt"/>
              </a:rPr>
              <a:t>Jowisza</a:t>
            </a:r>
            <a:r>
              <a:rPr lang="en-US" sz="2200" dirty="0">
                <a:ea typeface="+mn-lt"/>
                <a:cs typeface="+mn-lt"/>
              </a:rPr>
              <a:t>, </a:t>
            </a:r>
            <a:r>
              <a:rPr lang="en-US" sz="2200" dirty="0" err="1">
                <a:ea typeface="+mn-lt"/>
                <a:cs typeface="+mn-lt"/>
              </a:rPr>
              <a:t>Księżyca</a:t>
            </a:r>
            <a:r>
              <a:rPr lang="en-US" sz="2200" dirty="0">
                <a:ea typeface="+mn-lt"/>
                <a:cs typeface="+mn-lt"/>
              </a:rPr>
              <a:t>, </a:t>
            </a:r>
            <a:r>
              <a:rPr lang="en-US" sz="2200" dirty="0" err="1">
                <a:ea typeface="+mn-lt"/>
                <a:cs typeface="+mn-lt"/>
              </a:rPr>
              <a:t>Tytana</a:t>
            </a:r>
            <a:r>
              <a:rPr lang="en-US" sz="2200" dirty="0">
                <a:ea typeface="+mn-lt"/>
                <a:cs typeface="+mn-lt"/>
              </a:rPr>
              <a:t> - </a:t>
            </a:r>
            <a:r>
              <a:rPr lang="en-US" sz="2200" dirty="0" err="1">
                <a:ea typeface="+mn-lt"/>
                <a:cs typeface="+mn-lt"/>
              </a:rPr>
              <a:t>największego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księżyca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Saturna</a:t>
            </a:r>
            <a:r>
              <a:rPr lang="en-US" sz="2200" dirty="0">
                <a:ea typeface="+mn-lt"/>
                <a:cs typeface="+mn-lt"/>
              </a:rPr>
              <a:t>, planetoid: </a:t>
            </a:r>
            <a:r>
              <a:rPr lang="en-US" sz="2200" dirty="0" err="1">
                <a:ea typeface="+mn-lt"/>
                <a:cs typeface="+mn-lt"/>
              </a:rPr>
              <a:t>Erosa</a:t>
            </a:r>
            <a:r>
              <a:rPr lang="en-US" sz="2200" dirty="0">
                <a:ea typeface="+mn-lt"/>
                <a:cs typeface="+mn-lt"/>
              </a:rPr>
              <a:t> I Itokawa, </a:t>
            </a:r>
            <a:r>
              <a:rPr lang="en-US" sz="2200" dirty="0" err="1">
                <a:ea typeface="+mn-lt"/>
                <a:cs typeface="+mn-lt"/>
              </a:rPr>
              <a:t>komety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Jowisza</a:t>
            </a:r>
            <a:r>
              <a:rPr lang="en-US" sz="2200" dirty="0">
                <a:ea typeface="+mn-lt"/>
                <a:cs typeface="+mn-lt"/>
              </a:rPr>
              <a:t> (Tempel 1), </a:t>
            </a:r>
            <a:r>
              <a:rPr lang="en-US" sz="2200" dirty="0" err="1">
                <a:ea typeface="+mn-lt"/>
                <a:cs typeface="+mn-lt"/>
              </a:rPr>
              <a:t>prawdopodobnie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także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Fobosa</a:t>
            </a:r>
            <a:r>
              <a:rPr lang="en-US" sz="2200" dirty="0">
                <a:ea typeface="+mn-lt"/>
                <a:cs typeface="+mn-lt"/>
              </a:rPr>
              <a:t> - </a:t>
            </a:r>
            <a:r>
              <a:rPr lang="en-US" sz="2200" dirty="0" err="1">
                <a:ea typeface="+mn-lt"/>
                <a:cs typeface="+mn-lt"/>
              </a:rPr>
              <a:t>księżyca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Marsa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>
              <a:cs typeface="Calibri" panose="020F0502020204030204"/>
            </a:endParaRPr>
          </a:p>
          <a:p>
            <a:pPr>
              <a:lnSpc>
                <a:spcPct val="90000"/>
              </a:lnSpc>
              <a:buNone/>
            </a:pPr>
            <a:r>
              <a:rPr lang="en-US" sz="2200" dirty="0" err="1">
                <a:ea typeface="+mn-lt"/>
                <a:cs typeface="+mn-lt"/>
              </a:rPr>
              <a:t>Niektóre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sondy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kosmiczne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opuściły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już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Układ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Słoneczny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pomknęły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innym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gwiazdom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naszej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galaktyki</a:t>
            </a:r>
            <a:r>
              <a:rPr lang="en-US" sz="2200" dirty="0">
                <a:ea typeface="+mn-lt"/>
                <a:cs typeface="+mn-lt"/>
              </a:rPr>
              <a:t>. Na ich </a:t>
            </a:r>
            <a:r>
              <a:rPr lang="en-US" sz="2200" dirty="0" err="1">
                <a:ea typeface="+mn-lt"/>
                <a:cs typeface="+mn-lt"/>
              </a:rPr>
              <a:t>pokładzie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umieszczono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informacje</a:t>
            </a:r>
            <a:r>
              <a:rPr lang="en-US" sz="2200" dirty="0">
                <a:ea typeface="+mn-lt"/>
                <a:cs typeface="+mn-lt"/>
              </a:rPr>
              <a:t> o </a:t>
            </a:r>
            <a:r>
              <a:rPr lang="en-US" sz="2200" dirty="0" err="1">
                <a:ea typeface="+mn-lt"/>
                <a:cs typeface="+mn-lt"/>
              </a:rPr>
              <a:t>mieszkańcach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planety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ludzi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Zakodowane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przez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naukowców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przesłanie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dotrze</a:t>
            </a:r>
            <a:r>
              <a:rPr lang="en-US" sz="2200" dirty="0">
                <a:ea typeface="+mn-lt"/>
                <a:cs typeface="+mn-lt"/>
              </a:rPr>
              <a:t> w </a:t>
            </a:r>
            <a:r>
              <a:rPr lang="en-US" sz="2200" dirty="0" err="1">
                <a:ea typeface="+mn-lt"/>
                <a:cs typeface="+mn-lt"/>
              </a:rPr>
              <a:t>pobliże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najbliższych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gwiazd</a:t>
            </a:r>
            <a:r>
              <a:rPr lang="en-US" sz="2200" dirty="0">
                <a:ea typeface="+mn-lt"/>
                <a:cs typeface="+mn-lt"/>
              </a:rPr>
              <a:t> za </a:t>
            </a:r>
            <a:r>
              <a:rPr lang="en-US" sz="2200" dirty="0" err="1">
                <a:ea typeface="+mn-lt"/>
                <a:cs typeface="+mn-lt"/>
              </a:rPr>
              <a:t>więcej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niż</a:t>
            </a:r>
            <a:r>
              <a:rPr lang="en-US" sz="2200" dirty="0">
                <a:ea typeface="+mn-lt"/>
                <a:cs typeface="+mn-lt"/>
              </a:rPr>
              <a:t> </a:t>
            </a:r>
            <a:br>
              <a:rPr lang="en-US" sz="2200" dirty="0">
                <a:ea typeface="+mn-lt"/>
                <a:cs typeface="+mn-lt"/>
              </a:rPr>
            </a:br>
            <a:r>
              <a:rPr lang="en-US" sz="2200" dirty="0">
                <a:ea typeface="+mn-lt"/>
                <a:cs typeface="+mn-lt"/>
              </a:rPr>
              <a:t>40 000 lat.</a:t>
            </a: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endParaRPr lang="en-US" sz="2200">
              <a:cs typeface="Calibri"/>
            </a:endParaRPr>
          </a:p>
        </p:txBody>
      </p:sp>
      <p:pic>
        <p:nvPicPr>
          <p:cNvPr id="4" name="Picture 4" descr="A star filled sky&#10;&#10;Description generated with high confidence">
            <a:extLst>
              <a:ext uri="{FF2B5EF4-FFF2-40B4-BE49-F238E27FC236}">
                <a16:creationId xmlns:a16="http://schemas.microsoft.com/office/drawing/2014/main" id="{8F4FB883-C57F-4AA4-BCD9-D1BEAF2E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7" r="26963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1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3D41"/>
      </a:dk2>
      <a:lt2>
        <a:srgbClr val="E6E8E2"/>
      </a:lt2>
      <a:accent1>
        <a:srgbClr val="7D3CE9"/>
      </a:accent1>
      <a:accent2>
        <a:srgbClr val="4F55DF"/>
      </a:accent2>
      <a:accent3>
        <a:srgbClr val="2980E7"/>
      </a:accent3>
      <a:accent4>
        <a:srgbClr val="16B3C9"/>
      </a:accent4>
      <a:accent5>
        <a:srgbClr val="21BA8D"/>
      </a:accent5>
      <a:accent6>
        <a:srgbClr val="15BD46"/>
      </a:accent6>
      <a:hlink>
        <a:srgbClr val="6A8D2F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Celestial</vt:lpstr>
      <vt:lpstr>BrushVTI</vt:lpstr>
      <vt:lpstr>Tajemnice Kosmosu</vt:lpstr>
      <vt:lpstr>Co to jest układ słoneczny?</vt:lpstr>
      <vt:lpstr>Czy Słońce jest planetą czy gwiazdą?</vt:lpstr>
      <vt:lpstr>Co to są planety?</vt:lpstr>
      <vt:lpstr>Z czego zbudowane są poszczególne planety?</vt:lpstr>
      <vt:lpstr>Czy księżyc też jest planetą?</vt:lpstr>
      <vt:lpstr>Czy wiemy jakie warunki panują na księżycu?</vt:lpstr>
      <vt:lpstr>Co to jest sonda kosmiczna?</vt:lpstr>
      <vt:lpstr>Do jakich ciał niebieskich dotarły sondy kosmiczne?</vt:lpstr>
      <vt:lpstr>Co to jest prom kosmiczny?</vt:lpstr>
      <vt:lpstr>Do czego służy prom kosmiczny?</vt:lpstr>
      <vt:lpstr>Kiedy odbył się pierwszy lot człowieka w kosmos?</vt:lpstr>
      <vt:lpstr>Czy w przestrzeni kosmicznej istnieje "góra" I "dół"?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996</cp:revision>
  <dcterms:created xsi:type="dcterms:W3CDTF">2020-05-11T09:46:00Z</dcterms:created>
  <dcterms:modified xsi:type="dcterms:W3CDTF">2020-05-11T14:19:29Z</dcterms:modified>
</cp:coreProperties>
</file>