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5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5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7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24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29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71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1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66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0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0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7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0CB74-5757-43AD-AAE0-03A37A656024}" type="datetimeFigureOut">
              <a:rPr lang="pl-PL" smtClean="0"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F500-BCC8-41D2-95B3-26E41FA980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13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sTnxpxxH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Zdrowie na talerzu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63" y="185162"/>
            <a:ext cx="2247900" cy="2371725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1884218"/>
            <a:ext cx="6225308" cy="3805382"/>
          </a:xfrm>
        </p:spPr>
      </p:pic>
    </p:spTree>
    <p:extLst>
      <p:ext uri="{BB962C8B-B14F-4D97-AF65-F5344CB8AC3E}">
        <p14:creationId xmlns:p14="http://schemas.microsoft.com/office/powerpoint/2010/main" val="2044752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znaczy: „zdrowe jedzenie”?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440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Zdrowe jedzenie oznacza: regularne spożywanie posiłków(4-5 dziennie), przygotowanych z produktów jak najmniej przetworzonych, jedzenie  </a:t>
            </a:r>
            <a:r>
              <a:rPr lang="pl-PL" dirty="0" smtClean="0">
                <a:solidFill>
                  <a:srgbClr val="FF0000"/>
                </a:solidFill>
              </a:rPr>
              <a:t>warzyw</a:t>
            </a:r>
            <a:r>
              <a:rPr lang="pl-PL" dirty="0" smtClean="0"/>
              <a:t> do każdego posiłku, a </a:t>
            </a:r>
            <a:r>
              <a:rPr lang="pl-PL" dirty="0" smtClean="0">
                <a:solidFill>
                  <a:schemeClr val="accent6"/>
                </a:solidFill>
              </a:rPr>
              <a:t>owoców</a:t>
            </a:r>
            <a:r>
              <a:rPr lang="pl-PL" dirty="0" smtClean="0"/>
              <a:t> w dwóch porcjach dziennie, ograniczenie spożycia węglowodanów prostych(słodyczy) - to najważniejsze zalecenia dietetyków dotyczące zdrowego żywienia.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3814618"/>
            <a:ext cx="5541818" cy="2946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34" y="4590474"/>
            <a:ext cx="2881947" cy="20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1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23" y="927029"/>
            <a:ext cx="2638425" cy="173355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+mn-lt"/>
              </a:rPr>
              <a:t>Zdrowe jedzenie to takie, które sami hodujemy w ogródku lub na balkonie albo kupujemy od lokalnych hodowców</a:t>
            </a:r>
            <a:endParaRPr lang="pl-PL" sz="36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" y="2660579"/>
            <a:ext cx="5981700" cy="38434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660580"/>
            <a:ext cx="5403273" cy="38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2" y="1311562"/>
            <a:ext cx="2207491" cy="126321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+mn-lt"/>
              </a:rPr>
              <a:t>Lokalni hodowcy, to ludzie którzy zajmują się uprawą </a:t>
            </a:r>
            <a:r>
              <a:rPr lang="pl-PL" sz="2800" dirty="0" smtClean="0">
                <a:solidFill>
                  <a:schemeClr val="accent6"/>
                </a:solidFill>
                <a:latin typeface="+mn-lt"/>
              </a:rPr>
              <a:t>warzyw</a:t>
            </a:r>
            <a:r>
              <a:rPr lang="pl-PL" sz="2800" dirty="0" smtClean="0">
                <a:latin typeface="+mn-lt"/>
              </a:rPr>
              <a:t> i </a:t>
            </a:r>
            <a:r>
              <a:rPr lang="pl-PL" sz="2800" dirty="0" smtClean="0">
                <a:solidFill>
                  <a:schemeClr val="accent2"/>
                </a:solidFill>
                <a:latin typeface="+mn-lt"/>
              </a:rPr>
              <a:t>owoców</a:t>
            </a:r>
            <a:r>
              <a:rPr lang="pl-PL" sz="2800" dirty="0" smtClean="0">
                <a:latin typeface="+mn-lt"/>
              </a:rPr>
              <a:t> albo hodowlą zwierząt oraz sprzedażą lub przetwarzaniem tego co wyhodowali. Produkują 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sery</a:t>
            </a:r>
            <a:r>
              <a:rPr lang="pl-PL" sz="2800" dirty="0" smtClean="0">
                <a:latin typeface="+mn-lt"/>
              </a:rPr>
              <a:t>, </a:t>
            </a:r>
            <a:r>
              <a:rPr lang="pl-PL" sz="2800" dirty="0" smtClean="0">
                <a:solidFill>
                  <a:srgbClr val="FFC000"/>
                </a:solidFill>
                <a:latin typeface="+mn-lt"/>
              </a:rPr>
              <a:t>wędliny </a:t>
            </a:r>
            <a:r>
              <a:rPr lang="pl-PL" sz="2800" dirty="0" smtClean="0">
                <a:latin typeface="+mn-lt"/>
              </a:rPr>
              <a:t>lub sprzedają </a:t>
            </a:r>
            <a:r>
              <a:rPr lang="pl-PL" sz="2800" dirty="0" smtClean="0">
                <a:solidFill>
                  <a:srgbClr val="FF0000"/>
                </a:solidFill>
                <a:latin typeface="+mn-lt"/>
              </a:rPr>
              <a:t>owoce</a:t>
            </a:r>
            <a:r>
              <a:rPr lang="pl-PL" sz="2800" dirty="0" smtClean="0">
                <a:latin typeface="+mn-lt"/>
              </a:rPr>
              <a:t> prosto z sadu, niedaleko naszego miejsca zamieszkania. Prowadzą gospodarstwo w sposób zrównoważony</a:t>
            </a:r>
            <a:endParaRPr lang="pl-PL" sz="28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473"/>
            <a:ext cx="4599709" cy="37915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27" y="2574779"/>
            <a:ext cx="4202545" cy="37864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64" y="1690688"/>
            <a:ext cx="4205432" cy="34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14" y="780256"/>
            <a:ext cx="2324100" cy="197167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Zdrowe jedzenie to takie, które sami przygotowujemy w domu z mamą lub tatą albo…sami</a:t>
            </a:r>
            <a:endParaRPr lang="pl-PL" sz="36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0"/>
            <a:ext cx="2857500" cy="2857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505200"/>
            <a:ext cx="5905500" cy="33528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58" y="2443957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1242456"/>
            <a:ext cx="1493520" cy="106984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+mn-lt"/>
              </a:rPr>
              <a:t>Zdrowe jedzenie to takie, które wpływa na nasz organizm </a:t>
            </a:r>
            <a:r>
              <a:rPr lang="pl-PL" dirty="0" smtClean="0">
                <a:solidFill>
                  <a:schemeClr val="accent6"/>
                </a:solidFill>
                <a:latin typeface="+mn-lt"/>
              </a:rPr>
              <a:t>pozytywnie, </a:t>
            </a:r>
            <a:r>
              <a:rPr lang="pl-PL" dirty="0" smtClean="0">
                <a:latin typeface="+mn-lt"/>
              </a:rPr>
              <a:t>dodaje nam </a:t>
            </a:r>
            <a:r>
              <a:rPr lang="pl-PL" dirty="0" smtClean="0">
                <a:solidFill>
                  <a:srgbClr val="FF0000"/>
                </a:solidFill>
                <a:latin typeface="+mn-lt"/>
              </a:rPr>
              <a:t>energii i siły </a:t>
            </a:r>
            <a:r>
              <a:rPr lang="pl-PL" dirty="0" smtClean="0">
                <a:latin typeface="+mn-lt"/>
              </a:rPr>
              <a:t>do nauki, pracy i zabawy</a:t>
            </a:r>
            <a:endParaRPr lang="pl-PL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436"/>
            <a:ext cx="5715000" cy="32194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4108161"/>
            <a:ext cx="4941455" cy="27847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312304"/>
            <a:ext cx="3181005" cy="19877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72" y="1670682"/>
            <a:ext cx="3425535" cy="203921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20" y="4698278"/>
            <a:ext cx="3081771" cy="22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22" y="791225"/>
            <a:ext cx="1889342" cy="179892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Zdrowe odżywianie to też, </a:t>
            </a:r>
            <a:r>
              <a:rPr lang="pl-PL" dirty="0" smtClean="0">
                <a:solidFill>
                  <a:schemeClr val="accent1"/>
                </a:solidFill>
                <a:latin typeface="+mn-lt"/>
              </a:rPr>
              <a:t>picie</a:t>
            </a:r>
            <a:r>
              <a:rPr lang="pl-PL" dirty="0" smtClean="0">
                <a:latin typeface="+mn-lt"/>
              </a:rPr>
              <a:t> dużej ilości </a:t>
            </a:r>
            <a:r>
              <a:rPr lang="pl-PL" dirty="0" smtClean="0">
                <a:solidFill>
                  <a:schemeClr val="accent1"/>
                </a:solidFill>
                <a:latin typeface="+mn-lt"/>
              </a:rPr>
              <a:t>wody</a:t>
            </a:r>
            <a:endParaRPr lang="pl-PL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7" y="2532887"/>
            <a:ext cx="5911273" cy="40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Zdrowe odżywianie to stosowanie się do zaleceń </a:t>
            </a:r>
            <a:r>
              <a:rPr lang="pl-PL" dirty="0" smtClean="0">
                <a:solidFill>
                  <a:schemeClr val="accent6"/>
                </a:solidFill>
                <a:latin typeface="+mn-lt"/>
              </a:rPr>
              <a:t>„piramidy zdrowia”</a:t>
            </a:r>
            <a:endParaRPr lang="pl-PL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18" y="908082"/>
            <a:ext cx="1371600" cy="110642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014506"/>
            <a:ext cx="6972300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4" y="1344975"/>
            <a:ext cx="1524000" cy="115916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„Z kulturą przy stole”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zachęcam do obejrzenia krótkiego filmiku, który mówi o tym jak kulturalnie zjeść przygotowany wspólnie z rodzicami , zdrowy posiłek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>
              <a:hlinkClick r:id="rId3"/>
            </a:endParaRPr>
          </a:p>
          <a:p>
            <a:pPr marL="0" indent="0">
              <a:buNone/>
            </a:pPr>
            <a:r>
              <a:rPr lang="pl-PL" dirty="0" smtClean="0">
                <a:hlinkClick r:id="rId3"/>
              </a:rPr>
              <a:t>https://www.youtube.com/watch?v=OWsTnxpxxH4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83346"/>
            <a:ext cx="5745019" cy="37083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4" y="3151189"/>
            <a:ext cx="4020126" cy="292633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111999" y="5865091"/>
            <a:ext cx="4608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   Dziękuję za uwagę, pedagog Agata Mroczkowska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391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191</Words>
  <Application>Microsoft Office PowerPoint</Application>
  <PresentationFormat>Panoramiczny</PresentationFormat>
  <Paragraphs>13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Zdrowie na talerzu</vt:lpstr>
      <vt:lpstr>Co to znaczy: „zdrowe jedzenie”?</vt:lpstr>
      <vt:lpstr>Zdrowe jedzenie to takie, które sami hodujemy w ogródku lub na balkonie albo kupujemy od lokalnych hodowców</vt:lpstr>
      <vt:lpstr>Lokalni hodowcy, to ludzie którzy zajmują się uprawą warzyw i owoców albo hodowlą zwierząt oraz sprzedażą lub przetwarzaniem tego co wyhodowali. Produkują sery, wędliny lub sprzedają owoce prosto z sadu, niedaleko naszego miejsca zamieszkania. Prowadzą gospodarstwo w sposób zrównoważony</vt:lpstr>
      <vt:lpstr>Zdrowe jedzenie to takie, które sami przygotowujemy w domu z mamą lub tatą albo…sami</vt:lpstr>
      <vt:lpstr>Zdrowe jedzenie to takie, które wpływa na nasz organizm pozytywnie, dodaje nam energii i siły do nauki, pracy i zabawy</vt:lpstr>
      <vt:lpstr>Zdrowe odżywianie to też, picie dużej ilości wody</vt:lpstr>
      <vt:lpstr>Zdrowe odżywianie to stosowanie się do zaleceń „piramidy zdrowia”</vt:lpstr>
      <vt:lpstr>„Z kulturą przy stole” zachęcam do obejrzenia krótkiego filmiku, który mówi o tym jak kulturalnie zjeść przygotowany wspólnie z rodzicami , zdrowy posiłek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tym co jem</dc:title>
  <dc:creator>Pedagog</dc:creator>
  <cp:lastModifiedBy>Pedagog</cp:lastModifiedBy>
  <cp:revision>20</cp:revision>
  <dcterms:created xsi:type="dcterms:W3CDTF">2020-11-03T11:54:18Z</dcterms:created>
  <dcterms:modified xsi:type="dcterms:W3CDTF">2020-11-04T10:47:14Z</dcterms:modified>
</cp:coreProperties>
</file>