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6" r:id="rId9"/>
    <p:sldId id="262" r:id="rId10"/>
    <p:sldId id="263" r:id="rId11"/>
    <p:sldId id="267" r:id="rId12"/>
    <p:sldId id="264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3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gnieszka Palczewska" userId="27ea201ace42bbaf" providerId="LiveId" clId="{6AB47FBE-C617-49BA-839F-CA015AC13B64}"/>
    <pc:docChg chg="undo redo custSel addSld delSld modSld">
      <pc:chgData name="Agnieszka Palczewska" userId="27ea201ace42bbaf" providerId="LiveId" clId="{6AB47FBE-C617-49BA-839F-CA015AC13B64}" dt="2020-03-20T16:12:00.701" v="1304" actId="1076"/>
      <pc:docMkLst>
        <pc:docMk/>
      </pc:docMkLst>
      <pc:sldChg chg="addSp delSp modSp">
        <pc:chgData name="Agnieszka Palczewska" userId="27ea201ace42bbaf" providerId="LiveId" clId="{6AB47FBE-C617-49BA-839F-CA015AC13B64}" dt="2020-03-20T12:07:40.569" v="151" actId="20577"/>
        <pc:sldMkLst>
          <pc:docMk/>
          <pc:sldMk cId="3657659479" sldId="256"/>
        </pc:sldMkLst>
        <pc:spChg chg="mod">
          <ac:chgData name="Agnieszka Palczewska" userId="27ea201ace42bbaf" providerId="LiveId" clId="{6AB47FBE-C617-49BA-839F-CA015AC13B64}" dt="2020-03-20T12:07:40.569" v="151" actId="20577"/>
          <ac:spMkLst>
            <pc:docMk/>
            <pc:sldMk cId="3657659479" sldId="256"/>
            <ac:spMk id="12" creationId="{578E2D09-9629-484D-82F8-92D205814FCB}"/>
          </ac:spMkLst>
        </pc:spChg>
        <pc:spChg chg="add del mod">
          <ac:chgData name="Agnieszka Palczewska" userId="27ea201ace42bbaf" providerId="LiveId" clId="{6AB47FBE-C617-49BA-839F-CA015AC13B64}" dt="2020-03-19T20:32:35.179" v="75"/>
          <ac:spMkLst>
            <pc:docMk/>
            <pc:sldMk cId="3657659479" sldId="256"/>
            <ac:spMk id="15" creationId="{300417A9-CDFC-4ECC-B175-553896B9827E}"/>
          </ac:spMkLst>
        </pc:spChg>
        <pc:spChg chg="add mod">
          <ac:chgData name="Agnieszka Palczewska" userId="27ea201ace42bbaf" providerId="LiveId" clId="{6AB47FBE-C617-49BA-839F-CA015AC13B64}" dt="2020-03-19T20:32:21.138" v="73" actId="1076"/>
          <ac:spMkLst>
            <pc:docMk/>
            <pc:sldMk cId="3657659479" sldId="256"/>
            <ac:spMk id="16" creationId="{A0BD4DA6-7864-4077-B356-CB09120A9909}"/>
          </ac:spMkLst>
        </pc:spChg>
        <pc:picChg chg="mod">
          <ac:chgData name="Agnieszka Palczewska" userId="27ea201ace42bbaf" providerId="LiveId" clId="{6AB47FBE-C617-49BA-839F-CA015AC13B64}" dt="2020-03-19T20:30:08.144" v="0" actId="14100"/>
          <ac:picMkLst>
            <pc:docMk/>
            <pc:sldMk cId="3657659479" sldId="256"/>
            <ac:picMk id="14" creationId="{A3C60036-01AA-43E7-9519-C31A83C9E5E6}"/>
          </ac:picMkLst>
        </pc:picChg>
      </pc:sldChg>
      <pc:sldChg chg="addSp modSp">
        <pc:chgData name="Agnieszka Palczewska" userId="27ea201ace42bbaf" providerId="LiveId" clId="{6AB47FBE-C617-49BA-839F-CA015AC13B64}" dt="2020-03-20T13:01:05.939" v="594" actId="14100"/>
        <pc:sldMkLst>
          <pc:docMk/>
          <pc:sldMk cId="1534857091" sldId="257"/>
        </pc:sldMkLst>
        <pc:spChg chg="mod">
          <ac:chgData name="Agnieszka Palczewska" userId="27ea201ace42bbaf" providerId="LiveId" clId="{6AB47FBE-C617-49BA-839F-CA015AC13B64}" dt="2020-03-20T12:58:41.286" v="566" actId="1076"/>
          <ac:spMkLst>
            <pc:docMk/>
            <pc:sldMk cId="1534857091" sldId="257"/>
            <ac:spMk id="2" creationId="{06A01B0B-0630-4B8B-86E1-15D91DE27B95}"/>
          </ac:spMkLst>
        </pc:spChg>
        <pc:spChg chg="mod">
          <ac:chgData name="Agnieszka Palczewska" userId="27ea201ace42bbaf" providerId="LiveId" clId="{6AB47FBE-C617-49BA-839F-CA015AC13B64}" dt="2020-03-20T13:01:05.939" v="594" actId="14100"/>
          <ac:spMkLst>
            <pc:docMk/>
            <pc:sldMk cId="1534857091" sldId="257"/>
            <ac:spMk id="3" creationId="{E48DFB27-482D-4A4D-A718-7FE3D79C283B}"/>
          </ac:spMkLst>
        </pc:spChg>
        <pc:spChg chg="add mod">
          <ac:chgData name="Agnieszka Palczewska" userId="27ea201ace42bbaf" providerId="LiveId" clId="{6AB47FBE-C617-49BA-839F-CA015AC13B64}" dt="2020-03-20T12:24:05.036" v="385" actId="1076"/>
          <ac:spMkLst>
            <pc:docMk/>
            <pc:sldMk cId="1534857091" sldId="257"/>
            <ac:spMk id="11" creationId="{D2A08047-813B-48EF-B84A-31AE40C95EB6}"/>
          </ac:spMkLst>
        </pc:spChg>
        <pc:picChg chg="mod">
          <ac:chgData name="Agnieszka Palczewska" userId="27ea201ace42bbaf" providerId="LiveId" clId="{6AB47FBE-C617-49BA-839F-CA015AC13B64}" dt="2020-03-20T12:21:08.598" v="337" actId="14100"/>
          <ac:picMkLst>
            <pc:docMk/>
            <pc:sldMk cId="1534857091" sldId="257"/>
            <ac:picMk id="8" creationId="{56E5C386-E609-476E-BFBC-8194CF571BC2}"/>
          </ac:picMkLst>
        </pc:picChg>
        <pc:picChg chg="add mod">
          <ac:chgData name="Agnieszka Palczewska" userId="27ea201ace42bbaf" providerId="LiveId" clId="{6AB47FBE-C617-49BA-839F-CA015AC13B64}" dt="2020-03-20T13:00:01.910" v="579" actId="14100"/>
          <ac:picMkLst>
            <pc:docMk/>
            <pc:sldMk cId="1534857091" sldId="257"/>
            <ac:picMk id="10" creationId="{5D467424-63FB-4215-BFB6-566541087B6A}"/>
          </ac:picMkLst>
        </pc:picChg>
      </pc:sldChg>
      <pc:sldChg chg="addSp delSp modSp add">
        <pc:chgData name="Agnieszka Palczewska" userId="27ea201ace42bbaf" providerId="LiveId" clId="{6AB47FBE-C617-49BA-839F-CA015AC13B64}" dt="2020-03-20T15:41:34.148" v="995" actId="688"/>
        <pc:sldMkLst>
          <pc:docMk/>
          <pc:sldMk cId="2246752321" sldId="258"/>
        </pc:sldMkLst>
        <pc:spChg chg="add mod">
          <ac:chgData name="Agnieszka Palczewska" userId="27ea201ace42bbaf" providerId="LiveId" clId="{6AB47FBE-C617-49BA-839F-CA015AC13B64}" dt="2020-03-20T15:12:55.961" v="617" actId="207"/>
          <ac:spMkLst>
            <pc:docMk/>
            <pc:sldMk cId="2246752321" sldId="258"/>
            <ac:spMk id="2" creationId="{919D9AEB-4777-44B3-8247-D3E74B381356}"/>
          </ac:spMkLst>
        </pc:spChg>
        <pc:spChg chg="add mod">
          <ac:chgData name="Agnieszka Palczewska" userId="27ea201ace42bbaf" providerId="LiveId" clId="{6AB47FBE-C617-49BA-839F-CA015AC13B64}" dt="2020-03-20T15:40:39.119" v="988" actId="1076"/>
          <ac:spMkLst>
            <pc:docMk/>
            <pc:sldMk cId="2246752321" sldId="258"/>
            <ac:spMk id="3" creationId="{27653258-CBB1-49F5-8134-D3F9BED474EA}"/>
          </ac:spMkLst>
        </pc:spChg>
        <pc:spChg chg="add del mod">
          <ac:chgData name="Agnieszka Palczewska" userId="27ea201ace42bbaf" providerId="LiveId" clId="{6AB47FBE-C617-49BA-839F-CA015AC13B64}" dt="2020-03-20T15:25:22.383" v="841" actId="931"/>
          <ac:spMkLst>
            <pc:docMk/>
            <pc:sldMk cId="2246752321" sldId="258"/>
            <ac:spMk id="4" creationId="{03103EA7-02EF-4C20-8A49-BF7B934F9DC8}"/>
          </ac:spMkLst>
        </pc:spChg>
        <pc:spChg chg="add del mod">
          <ac:chgData name="Agnieszka Palczewska" userId="27ea201ace42bbaf" providerId="LiveId" clId="{6AB47FBE-C617-49BA-839F-CA015AC13B64}" dt="2020-03-20T15:29:00.117" v="913"/>
          <ac:spMkLst>
            <pc:docMk/>
            <pc:sldMk cId="2246752321" sldId="258"/>
            <ac:spMk id="7" creationId="{3A448DE8-4CEA-4F95-B5C2-990A572615A7}"/>
          </ac:spMkLst>
        </pc:spChg>
        <pc:spChg chg="add mod">
          <ac:chgData name="Agnieszka Palczewska" userId="27ea201ace42bbaf" providerId="LiveId" clId="{6AB47FBE-C617-49BA-839F-CA015AC13B64}" dt="2020-03-20T15:38:55.562" v="946" actId="14100"/>
          <ac:spMkLst>
            <pc:docMk/>
            <pc:sldMk cId="2246752321" sldId="258"/>
            <ac:spMk id="8" creationId="{9FC9F60E-819B-4134-B69D-A441CF0CBFB7}"/>
          </ac:spMkLst>
        </pc:spChg>
        <pc:spChg chg="add del mod">
          <ac:chgData name="Agnieszka Palczewska" userId="27ea201ace42bbaf" providerId="LiveId" clId="{6AB47FBE-C617-49BA-839F-CA015AC13B64}" dt="2020-03-20T15:38:47.009" v="945"/>
          <ac:spMkLst>
            <pc:docMk/>
            <pc:sldMk cId="2246752321" sldId="258"/>
            <ac:spMk id="11" creationId="{235E92A8-91EF-41BA-A166-7643511F4053}"/>
          </ac:spMkLst>
        </pc:spChg>
        <pc:spChg chg="add mod">
          <ac:chgData name="Agnieszka Palczewska" userId="27ea201ace42bbaf" providerId="LiveId" clId="{6AB47FBE-C617-49BA-839F-CA015AC13B64}" dt="2020-03-20T15:41:34.148" v="995" actId="688"/>
          <ac:spMkLst>
            <pc:docMk/>
            <pc:sldMk cId="2246752321" sldId="258"/>
            <ac:spMk id="12" creationId="{CD21CCAE-68B8-4525-98BA-334717956D36}"/>
          </ac:spMkLst>
        </pc:spChg>
        <pc:picChg chg="add mod">
          <ac:chgData name="Agnieszka Palczewska" userId="27ea201ace42bbaf" providerId="LiveId" clId="{6AB47FBE-C617-49BA-839F-CA015AC13B64}" dt="2020-03-20T15:38:08.496" v="940" actId="14100"/>
          <ac:picMkLst>
            <pc:docMk/>
            <pc:sldMk cId="2246752321" sldId="258"/>
            <ac:picMk id="6" creationId="{F4FAA623-119C-4E5C-9FC5-C98DE0A5D201}"/>
          </ac:picMkLst>
        </pc:picChg>
        <pc:picChg chg="add mod">
          <ac:chgData name="Agnieszka Palczewska" userId="27ea201ace42bbaf" providerId="LiveId" clId="{6AB47FBE-C617-49BA-839F-CA015AC13B64}" dt="2020-03-20T15:41:00.233" v="992" actId="14100"/>
          <ac:picMkLst>
            <pc:docMk/>
            <pc:sldMk cId="2246752321" sldId="258"/>
            <ac:picMk id="10" creationId="{EBA73142-BE4A-4D3A-9E5F-D9697D594FD0}"/>
          </ac:picMkLst>
        </pc:picChg>
      </pc:sldChg>
      <pc:sldChg chg="modSp add del">
        <pc:chgData name="Agnieszka Palczewska" userId="27ea201ace42bbaf" providerId="LiveId" clId="{6AB47FBE-C617-49BA-839F-CA015AC13B64}" dt="2020-03-20T15:48:57.524" v="1075"/>
        <pc:sldMkLst>
          <pc:docMk/>
          <pc:sldMk cId="2080919430" sldId="259"/>
        </pc:sldMkLst>
        <pc:spChg chg="mod">
          <ac:chgData name="Agnieszka Palczewska" userId="27ea201ace42bbaf" providerId="LiveId" clId="{6AB47FBE-C617-49BA-839F-CA015AC13B64}" dt="2020-03-20T15:48:51.571" v="1072" actId="12"/>
          <ac:spMkLst>
            <pc:docMk/>
            <pc:sldMk cId="2080919430" sldId="259"/>
            <ac:spMk id="2" creationId="{8A2C1E81-480D-4340-8BB0-305066DE3923}"/>
          </ac:spMkLst>
        </pc:spChg>
        <pc:spChg chg="mod">
          <ac:chgData name="Agnieszka Palczewska" userId="27ea201ace42bbaf" providerId="LiveId" clId="{6AB47FBE-C617-49BA-839F-CA015AC13B64}" dt="2020-03-20T15:48:45.375" v="1068" actId="14100"/>
          <ac:spMkLst>
            <pc:docMk/>
            <pc:sldMk cId="2080919430" sldId="259"/>
            <ac:spMk id="3" creationId="{85CBB7F2-DE7E-4CBD-BF82-916AADCD4DFE}"/>
          </ac:spMkLst>
        </pc:spChg>
      </pc:sldChg>
      <pc:sldChg chg="add del">
        <pc:chgData name="Agnieszka Palczewska" userId="27ea201ace42bbaf" providerId="LiveId" clId="{6AB47FBE-C617-49BA-839F-CA015AC13B64}" dt="2020-03-20T15:49:24.228" v="1081"/>
        <pc:sldMkLst>
          <pc:docMk/>
          <pc:sldMk cId="2572985262" sldId="259"/>
        </pc:sldMkLst>
      </pc:sldChg>
      <pc:sldChg chg="add del">
        <pc:chgData name="Agnieszka Palczewska" userId="27ea201ace42bbaf" providerId="LiveId" clId="{6AB47FBE-C617-49BA-839F-CA015AC13B64}" dt="2020-03-20T15:49:14.672" v="1079"/>
        <pc:sldMkLst>
          <pc:docMk/>
          <pc:sldMk cId="3779734208" sldId="259"/>
        </pc:sldMkLst>
      </pc:sldChg>
      <pc:sldChg chg="add del">
        <pc:chgData name="Agnieszka Palczewska" userId="27ea201ace42bbaf" providerId="LiveId" clId="{6AB47FBE-C617-49BA-839F-CA015AC13B64}" dt="2020-03-20T15:49:44.746" v="1085"/>
        <pc:sldMkLst>
          <pc:docMk/>
          <pc:sldMk cId="4081017139" sldId="259"/>
        </pc:sldMkLst>
      </pc:sldChg>
      <pc:sldChg chg="addSp modSp add">
        <pc:chgData name="Agnieszka Palczewska" userId="27ea201ace42bbaf" providerId="LiveId" clId="{6AB47FBE-C617-49BA-839F-CA015AC13B64}" dt="2020-03-20T16:12:00.701" v="1304" actId="1076"/>
        <pc:sldMkLst>
          <pc:docMk/>
          <pc:sldMk cId="4113383334" sldId="259"/>
        </pc:sldMkLst>
        <pc:spChg chg="add mod">
          <ac:chgData name="Agnieszka Palczewska" userId="27ea201ace42bbaf" providerId="LiveId" clId="{6AB47FBE-C617-49BA-839F-CA015AC13B64}" dt="2020-03-20T16:04:36.793" v="1235" actId="20577"/>
          <ac:spMkLst>
            <pc:docMk/>
            <pc:sldMk cId="4113383334" sldId="259"/>
            <ac:spMk id="2" creationId="{8645D437-0FBD-49F4-88BC-1E62E63A9B27}"/>
          </ac:spMkLst>
        </pc:spChg>
        <pc:spChg chg="add mod">
          <ac:chgData name="Agnieszka Palczewska" userId="27ea201ace42bbaf" providerId="LiveId" clId="{6AB47FBE-C617-49BA-839F-CA015AC13B64}" dt="2020-03-20T16:11:16.757" v="1303" actId="20577"/>
          <ac:spMkLst>
            <pc:docMk/>
            <pc:sldMk cId="4113383334" sldId="259"/>
            <ac:spMk id="5" creationId="{18BC9306-9343-44EB-BF17-84327152109B}"/>
          </ac:spMkLst>
        </pc:spChg>
        <pc:picChg chg="add mod">
          <ac:chgData name="Agnieszka Palczewska" userId="27ea201ace42bbaf" providerId="LiveId" clId="{6AB47FBE-C617-49BA-839F-CA015AC13B64}" dt="2020-03-20T16:12:00.701" v="1304" actId="1076"/>
          <ac:picMkLst>
            <pc:docMk/>
            <pc:sldMk cId="4113383334" sldId="259"/>
            <ac:picMk id="4" creationId="{126B7733-429F-4963-9013-0DB6E6176B3B}"/>
          </ac:picMkLst>
        </pc:picChg>
        <pc:picChg chg="add mod">
          <ac:chgData name="Agnieszka Palczewska" userId="27ea201ace42bbaf" providerId="LiveId" clId="{6AB47FBE-C617-49BA-839F-CA015AC13B64}" dt="2020-03-20T16:10:50.612" v="1286" actId="14100"/>
          <ac:picMkLst>
            <pc:docMk/>
            <pc:sldMk cId="4113383334" sldId="259"/>
            <ac:picMk id="7" creationId="{3ABEB5FC-A5FA-4F44-86B5-0EB203F32F1C}"/>
          </ac:picMkLst>
        </pc:picChg>
      </pc:sldChg>
      <pc:sldChg chg="modSp add del">
        <pc:chgData name="Agnieszka Palczewska" userId="27ea201ace42bbaf" providerId="LiveId" clId="{6AB47FBE-C617-49BA-839F-CA015AC13B64}" dt="2020-03-20T15:48:54.619" v="1074"/>
        <pc:sldMkLst>
          <pc:docMk/>
          <pc:sldMk cId="216388655" sldId="260"/>
        </pc:sldMkLst>
        <pc:spChg chg="mod">
          <ac:chgData name="Agnieszka Palczewska" userId="27ea201ace42bbaf" providerId="LiveId" clId="{6AB47FBE-C617-49BA-839F-CA015AC13B64}" dt="2020-03-20T15:48:53.171" v="1073" actId="12"/>
          <ac:spMkLst>
            <pc:docMk/>
            <pc:sldMk cId="216388655" sldId="260"/>
            <ac:spMk id="2" creationId="{D23226C8-68E5-43F8-ADAD-9D56B08038C3}"/>
          </ac:spMkLst>
        </pc:spChg>
      </pc:sldChg>
      <pc:sldChg chg="add del">
        <pc:chgData name="Agnieszka Palczewska" userId="27ea201ace42bbaf" providerId="LiveId" clId="{6AB47FBE-C617-49BA-839F-CA015AC13B64}" dt="2020-03-20T15:49:42.430" v="1084"/>
        <pc:sldMkLst>
          <pc:docMk/>
          <pc:sldMk cId="1319634142" sldId="260"/>
        </pc:sldMkLst>
      </pc:sldChg>
      <pc:sldChg chg="add del">
        <pc:chgData name="Agnieszka Palczewska" userId="27ea201ace42bbaf" providerId="LiveId" clId="{6AB47FBE-C617-49BA-839F-CA015AC13B64}" dt="2020-03-20T15:49:13.749" v="1078"/>
        <pc:sldMkLst>
          <pc:docMk/>
          <pc:sldMk cId="1626168238" sldId="260"/>
        </pc:sldMkLst>
      </pc:sldChg>
      <pc:sldChg chg="add del">
        <pc:chgData name="Agnieszka Palczewska" userId="27ea201ace42bbaf" providerId="LiveId" clId="{6AB47FBE-C617-49BA-839F-CA015AC13B64}" dt="2020-03-20T15:48:46.243" v="1070"/>
        <pc:sldMkLst>
          <pc:docMk/>
          <pc:sldMk cId="2328508726" sldId="261"/>
        </pc:sldMkLst>
      </pc:sldChg>
      <pc:sldChg chg="add del">
        <pc:chgData name="Agnieszka Palczewska" userId="27ea201ace42bbaf" providerId="LiveId" clId="{6AB47FBE-C617-49BA-839F-CA015AC13B64}" dt="2020-03-20T15:48:45.998" v="1069"/>
        <pc:sldMkLst>
          <pc:docMk/>
          <pc:sldMk cId="831043379" sldId="26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0DBBFB-82A5-4188-9E03-64AD026896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5B73C1C-669E-4050-9990-4D9CC4E39A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23E41A6-C421-40FB-8C0B-F58B93EBB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6B173-C314-4F88-944C-9CD7B6357856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CEF8852-3D83-45FF-886C-9D22E28AB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256D08C-E1FF-4633-B295-D8D412AC0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5186-1C8F-4F88-8445-59D9CCC0E6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194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B58C69-C296-4CEE-A4D0-59CD1952A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A8F4112-C1CF-402A-879C-619C756998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FAE32EC-BE9E-4DDD-9DA2-509B78278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6B173-C314-4F88-944C-9CD7B6357856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D418523-2AE8-4359-A823-128CCB85E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B7321CB-72CE-484D-942B-0F6F7A615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5186-1C8F-4F88-8445-59D9CCC0E6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8536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4FD82A2D-D833-41B7-A18B-81D3C90D35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B6D4DCC-F6E4-4814-8796-210C45CF4C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0E287EF-C615-4838-A7D7-FF43965C8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6B173-C314-4F88-944C-9CD7B6357856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E60F65E-BEF2-4AB6-A8DF-8E18C26E8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39EFA86-39A2-4EE7-94ED-A09D706D4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5186-1C8F-4F88-8445-59D9CCC0E6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7362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BE585E-7C6B-43DB-8167-55B0482FE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496A01-F725-4771-9BB6-1CE8CF8E2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1E47D77-99BD-4426-B4FA-7B7F23B51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6B173-C314-4F88-944C-9CD7B6357856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162A548-2366-4FC9-9E5E-0DE826918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B512374-B75F-444B-98F8-27A94F30B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5186-1C8F-4F88-8445-59D9CCC0E6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5769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457FED-1387-4A6A-A4B1-D6CFF9E40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7DDADA7-AB4E-4512-ADC1-5CE4AE5239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AF1688F-CD36-48DF-9F82-3B206C8E7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6B173-C314-4F88-944C-9CD7B6357856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19288FE-6508-4463-BFAB-AF3A9C989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ABEB552-1A99-4249-B359-438AF4988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5186-1C8F-4F88-8445-59D9CCC0E6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1105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CB8C1D-E938-4A25-BB28-67BBA3A77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19CF86C-07A9-4E26-B08A-441DB57A04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DA2FD5D-02BF-412C-876B-BC638F3558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BCE3EA2-6899-42D8-B0A9-0E8EDC04A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6B173-C314-4F88-944C-9CD7B6357856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8941FAA-E14C-449B-97DC-C03F3B838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B7376C7-DCC4-4532-B84A-34E5515B6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5186-1C8F-4F88-8445-59D9CCC0E6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3504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9A0EBD-8831-4539-9478-EF16FFA1A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C37231D-F1AB-4967-B0B6-F727A01B94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21ACFD2-72BD-4DED-93DE-2DF3018B90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6781A93-0BDB-434B-8339-9171BF36AF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CA1B3810-CE7E-4887-8C27-B1A05CDB7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31267D12-0809-4FB3-885D-06F997EBC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6B173-C314-4F88-944C-9CD7B6357856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F3524FCC-30FA-4A57-B854-021635FA4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6D5A8347-7AC6-4056-A194-0D07E474B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5186-1C8F-4F88-8445-59D9CCC0E6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5034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BD42E3-E3DF-45EB-80F6-B9C220D47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73302474-8C71-4405-99EE-32957710B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6B173-C314-4F88-944C-9CD7B6357856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601649D-91E4-4E86-8B3C-6E46821BC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8378CE7-ECB5-482D-B0A2-112433EEC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5186-1C8F-4F88-8445-59D9CCC0E6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2044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EA36D0D6-F34E-423A-BF11-20E256AA5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6B173-C314-4F88-944C-9CD7B6357856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594286D4-0858-4A4F-B350-4EF782470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30D0AEB-B14B-4048-A433-00D6F1941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5186-1C8F-4F88-8445-59D9CCC0E6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5555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D4B1FA-7678-4F5F-A897-486D55803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34F9D3-3070-4AB1-A6DD-8E040853C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51BCBF4-54D3-4E95-AB7C-A9CDC24C13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2C85A35-641A-4886-9E14-E88B9A3DE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6B173-C314-4F88-944C-9CD7B6357856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A913F94-09F2-414B-8797-348F5BB89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54AC402-B3D7-43CA-A7B8-F85CE1ED9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5186-1C8F-4F88-8445-59D9CCC0E6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276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383ED7-AD4E-414D-9C82-7C2B7C2F2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0FA3E869-AC59-4D23-ABEB-B65A1055A1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04180A3-C9B1-47E9-9AB5-66E19230AE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EA4B025-5162-4A1A-9526-2B267DC8E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6B173-C314-4F88-944C-9CD7B6357856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65F7D7F-1335-4AC8-920E-8EA84980D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8D172DA-B275-4EFE-B05F-902C41D1B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5186-1C8F-4F88-8445-59D9CCC0E6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077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1AB9B235-B619-4951-9A07-9366E64E4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0ACA75B-477D-4870-8CF0-389D8911EC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625E5B1-23FC-49B1-881F-65A8B7883B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6B173-C314-4F88-944C-9CD7B6357856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EE842D1-67FC-46A0-958F-09E55CC0D8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054AEB5-7F04-4EB5-BB33-BA45EB8568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35186-1C8F-4F88-8445-59D9CCC0E6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002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Wawer_(organizacja)" TargetMode="External"/><Relationship Id="rId2" Type="http://schemas.openxmlformats.org/officeDocument/2006/relationships/hyperlink" Target="https://pl.wikipedia.org/wiki/Szare_Szeregi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hyperlink" Target="https://pl.wikipedia.org/wiki/Tadeusz_Zawadzki_(harcmistrz)" TargetMode="External"/><Relationship Id="rId7" Type="http://schemas.openxmlformats.org/officeDocument/2006/relationships/hyperlink" Target="https://pl.wikipedia.org/wiki/Akcja_pod_Arsena%C5%82em" TargetMode="External"/><Relationship Id="rId2" Type="http://schemas.openxmlformats.org/officeDocument/2006/relationships/hyperlink" Target="https://pl.wikipedia.org/wiki/Kamienie_na_szaniec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l.wikipedia.org/wiki/Maciej_Aleksy_Dawidowski" TargetMode="External"/><Relationship Id="rId5" Type="http://schemas.openxmlformats.org/officeDocument/2006/relationships/hyperlink" Target="https://pl.wikipedia.org/wiki/Jan_Bytnar" TargetMode="External"/><Relationship Id="rId4" Type="http://schemas.openxmlformats.org/officeDocument/2006/relationships/hyperlink" Target="https://pl.wikipedia.org/wiki/Szczep_23_Warszawskich_Dru%C5%BCyn_Harcerskich_i_Zuchowych_%E2%80%9EPomara%C5%84czarnia%E2%80%9D" TargetMode="External"/><Relationship Id="rId9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053F8A-7F86-48F5-8717-CB8E4191C8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7362" y="500063"/>
            <a:ext cx="8910637" cy="1736972"/>
          </a:xfrm>
        </p:spPr>
        <p:txBody>
          <a:bodyPr>
            <a:normAutofit fontScale="90000"/>
          </a:bodyPr>
          <a:lstStyle/>
          <a:p>
            <a:r>
              <a:rPr lang="pl-PL" sz="4800" dirty="0">
                <a:solidFill>
                  <a:srgbClr val="002060"/>
                </a:solidFill>
              </a:rPr>
              <a:t>Aleksander Kamiński</a:t>
            </a:r>
            <a:br>
              <a:rPr lang="pl-PL" sz="4800" dirty="0">
                <a:solidFill>
                  <a:srgbClr val="002060"/>
                </a:solidFill>
              </a:rPr>
            </a:br>
            <a:r>
              <a:rPr lang="pl-PL" sz="4800" dirty="0">
                <a:solidFill>
                  <a:srgbClr val="002060"/>
                </a:solidFill>
              </a:rPr>
              <a:t>vel (przybrane nazwisko) Aleksander Kędzierski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066E279-DF53-4B50-9EF5-D87A0504DC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498" y="9186201"/>
            <a:ext cx="9636370" cy="45719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5F4074A8-A1C2-43D2-BFE6-1D12EAD4D4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163" y="2117408"/>
            <a:ext cx="4943474" cy="4694874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6FBF9E13-5D0B-4610-A468-88A5ED4F6CCC}"/>
              </a:ext>
            </a:extLst>
          </p:cNvPr>
          <p:cNvSpPr txBox="1"/>
          <p:nvPr/>
        </p:nvSpPr>
        <p:spPr>
          <a:xfrm>
            <a:off x="6326944" y="4153755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578E2D09-9629-484D-82F8-92D205814FCB}"/>
              </a:ext>
            </a:extLst>
          </p:cNvPr>
          <p:cNvSpPr txBox="1"/>
          <p:nvPr/>
        </p:nvSpPr>
        <p:spPr>
          <a:xfrm>
            <a:off x="628648" y="2237036"/>
            <a:ext cx="54292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latin typeface="Aharoni" panose="02010803020104030203" pitchFamily="2" charset="-79"/>
                <a:cs typeface="Aharoni" panose="02010803020104030203" pitchFamily="2" charset="-79"/>
              </a:rPr>
              <a:t>Urodzony w 1903 roku, zmarł w 1978. w Warszawie. </a:t>
            </a:r>
          </a:p>
          <a:p>
            <a:endParaRPr lang="pl-PL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pl-PL" b="1" dirty="0">
                <a:latin typeface="Aharoni" panose="02010803020104030203" pitchFamily="2" charset="-79"/>
                <a:cs typeface="Aharoni" panose="02010803020104030203" pitchFamily="2" charset="-79"/>
              </a:rPr>
              <a:t>Harcmistrz, żołnierz Armii Krajowej; jeden z przywódców Szarych Szeregów. Pedagog i wychowawca.</a:t>
            </a:r>
          </a:p>
          <a:p>
            <a:endParaRPr lang="pl-PL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pl-PL" b="1" dirty="0">
                <a:solidFill>
                  <a:srgbClr val="22222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Autor „Kamieni na szaniec” – które ukazały się po raz pierwszy w lipcu 1943 pod tytułem „Kamienie na szaniec. Opowiadanie o Wojtku i Czarnym”.</a:t>
            </a:r>
          </a:p>
          <a:p>
            <a:endParaRPr lang="pl-PL" b="1" dirty="0">
              <a:solidFill>
                <a:srgbClr val="222222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pl-PL" b="1" dirty="0">
              <a:solidFill>
                <a:srgbClr val="222222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pl-PL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pl-PL" b="1" dirty="0"/>
          </a:p>
          <a:p>
            <a:r>
              <a:rPr lang="pl-PL" dirty="0"/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3657659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4887">
        <p15:prstTrans prst="curtains"/>
      </p:transition>
    </mc:Choice>
    <mc:Fallback xmlns="">
      <p:transition spd="slow" advTm="4887">
        <p:fade/>
      </p:transition>
    </mc:Fallback>
  </mc:AlternateContent>
  <p:extLst>
    <p:ext uri="{E180D4A7-C9FB-4DFB-919C-405C955672EB}">
      <p14:showEvtLst xmlns:p14="http://schemas.microsoft.com/office/powerpoint/2010/main">
        <p14:playEvt time="888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91F060-019C-48AC-9448-49B2CBCF0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20263"/>
            <a:ext cx="9023131" cy="1079938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Słynna Akcja pod Arsenałem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1748B86-D144-417F-930D-7627B03ADD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00201"/>
            <a:ext cx="9144000" cy="1828799"/>
          </a:xfrm>
        </p:spPr>
        <p:txBody>
          <a:bodyPr>
            <a:normAutofit/>
          </a:bodyPr>
          <a:lstStyle/>
          <a:p>
            <a:r>
              <a:rPr lang="pl-PL" b="1" dirty="0"/>
              <a:t>Doszło do niej</a:t>
            </a:r>
            <a:r>
              <a:rPr lang="pl-PL" dirty="0"/>
              <a:t> 26 marca 1943 roku w Warszawie. Została zaplanowana i przeprowadzona z sukcesem przez Grupy Szturmowe Szarych Szeregów. Chodziło o odbicie więźniów z obozu zwanego Pawiakiem, przewożonych przez Niemców z Alei Szucha. Członkowie Szarych Szeregów zaplanowali skuteczną zasadzkę!!!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C7103CA-D685-40EB-9358-87F51566EB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172" y="3310759"/>
            <a:ext cx="8103476" cy="3436882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6680207E-8E63-43FF-BD5E-5B0D06D2A3A0}"/>
              </a:ext>
            </a:extLst>
          </p:cNvPr>
          <p:cNvSpPr txBox="1"/>
          <p:nvPr/>
        </p:nvSpPr>
        <p:spPr>
          <a:xfrm>
            <a:off x="1008993" y="5675586"/>
            <a:ext cx="840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10.</a:t>
            </a:r>
          </a:p>
        </p:txBody>
      </p:sp>
    </p:spTree>
    <p:extLst>
      <p:ext uri="{BB962C8B-B14F-4D97-AF65-F5344CB8AC3E}">
        <p14:creationId xmlns:p14="http://schemas.microsoft.com/office/powerpoint/2010/main" val="151363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6622">
        <p15:prstTrans prst="curtains"/>
      </p:transition>
    </mc:Choice>
    <mc:Fallback xmlns="">
      <p:transition spd="slow" advTm="6622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7C2D4CF9-7395-462F-AA8B-E43999F113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59" y="472967"/>
            <a:ext cx="5312979" cy="5249916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E9DFA90A-0C45-497B-BBA1-CE4B3C4E50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72967"/>
            <a:ext cx="5654567" cy="5249916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91B36A17-E0B1-482C-9F2B-30D0912C7F7E}"/>
              </a:ext>
            </a:extLst>
          </p:cNvPr>
          <p:cNvSpPr txBox="1"/>
          <p:nvPr/>
        </p:nvSpPr>
        <p:spPr>
          <a:xfrm>
            <a:off x="567559" y="5912068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Kadry z filmu „Kamienie na szaniec” przedstawiające Akcję pod Arsenałem w reżyserii Roberta Glińskiego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C26C2E69-A2B2-4033-A327-1D6D8254A9B3}"/>
              </a:ext>
            </a:extLst>
          </p:cNvPr>
          <p:cNvSpPr txBox="1"/>
          <p:nvPr/>
        </p:nvSpPr>
        <p:spPr>
          <a:xfrm>
            <a:off x="220718" y="5912067"/>
            <a:ext cx="583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11.</a:t>
            </a:r>
          </a:p>
        </p:txBody>
      </p:sp>
    </p:spTree>
    <p:extLst>
      <p:ext uri="{BB962C8B-B14F-4D97-AF65-F5344CB8AC3E}">
        <p14:creationId xmlns:p14="http://schemas.microsoft.com/office/powerpoint/2010/main" val="2887159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13790">
        <p15:prstTrans prst="curtains"/>
      </p:transition>
    </mc:Choice>
    <mc:Fallback xmlns="">
      <p:transition spd="slow" advTm="1379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C90D59-D96E-4F04-AF37-302396D26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Czas po II wojnie światowej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AD26A89-A64F-4E41-955B-F23B221AC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4303"/>
            <a:ext cx="10515600" cy="2104697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Aleksander Kamiński nadal działał w Związku Harcerstwa Polskiego. Wykładał również na Uniwersytecie Łódzkim, gdzie otrzymał tytuł profesora. Po zakończeniu tej pracy powrócił do Warszawy. Zmarł w 1978 roku. Pośmiertnie w 2008 roku został odznaczony Krzyżem Komandorskim Orderu Odrodzenia Polski.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E28ADC65-DB4B-4FAB-8483-D95794244C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5" y="3310760"/>
            <a:ext cx="5946555" cy="3389586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CF8277D6-C132-465A-A4F0-360D8DC12624}"/>
              </a:ext>
            </a:extLst>
          </p:cNvPr>
          <p:cNvSpPr txBox="1"/>
          <p:nvPr/>
        </p:nvSpPr>
        <p:spPr>
          <a:xfrm>
            <a:off x="6889529" y="4557713"/>
            <a:ext cx="3342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Popiersie Kamińskiego w warszawskich Łazienkach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3D18A587-23C7-4A61-86F5-BF0856106B21}"/>
              </a:ext>
            </a:extLst>
          </p:cNvPr>
          <p:cNvSpPr txBox="1"/>
          <p:nvPr/>
        </p:nvSpPr>
        <p:spPr>
          <a:xfrm>
            <a:off x="110359" y="5675586"/>
            <a:ext cx="578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12.</a:t>
            </a:r>
          </a:p>
        </p:txBody>
      </p:sp>
    </p:spTree>
    <p:extLst>
      <p:ext uri="{BB962C8B-B14F-4D97-AF65-F5344CB8AC3E}">
        <p14:creationId xmlns:p14="http://schemas.microsoft.com/office/powerpoint/2010/main" val="1484861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36835">
        <p15:prstTrans prst="curtains"/>
      </p:transition>
    </mc:Choice>
    <mc:Fallback xmlns="">
      <p:transition spd="slow" advTm="36835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A3C60036-01AA-43E7-9519-C31A83C9E5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36" y="242889"/>
            <a:ext cx="6839577" cy="645795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CCE1C05D-51E9-4C1B-987C-0FA9A7AC4455}"/>
              </a:ext>
            </a:extLst>
          </p:cNvPr>
          <p:cNvSpPr txBox="1"/>
          <p:nvPr/>
        </p:nvSpPr>
        <p:spPr>
          <a:xfrm>
            <a:off x="7415212" y="2787134"/>
            <a:ext cx="28146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Zdjęcie strony tytułowej 1. wydania „Kamieni na szaniec” z 1943 roku.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CE026857-778E-4107-B10C-0E7FB4B8338B}"/>
              </a:ext>
            </a:extLst>
          </p:cNvPr>
          <p:cNvSpPr txBox="1"/>
          <p:nvPr/>
        </p:nvSpPr>
        <p:spPr>
          <a:xfrm>
            <a:off x="614363" y="6429375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1842021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2856">
        <p15:prstTrans prst="prestige"/>
      </p:transition>
    </mc:Choice>
    <mc:Fallback xmlns="">
      <p:transition spd="slow" advTm="12856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A01B0B-0630-4B8B-86E1-15D91DE27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829" y="-177268"/>
            <a:ext cx="10515600" cy="1416346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002060"/>
                </a:solidFill>
              </a:rPr>
              <a:t>Młodość Kamińskiego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48DFB27-482D-4A4D-A718-7FE3D79C28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217" y="1042781"/>
            <a:ext cx="5114738" cy="6268278"/>
          </a:xfrm>
        </p:spPr>
        <p:txBody>
          <a:bodyPr>
            <a:normAutofit fontScale="85000" lnSpcReduction="20000"/>
          </a:bodyPr>
          <a:lstStyle/>
          <a:p>
            <a:r>
              <a:rPr lang="pl-PL" dirty="0"/>
              <a:t>Wychowywał się na Ukrainie.</a:t>
            </a:r>
          </a:p>
          <a:p>
            <a:r>
              <a:rPr lang="pl-PL" dirty="0"/>
              <a:t>W Kijowie – stolicy Ukrainy, ukończył 4-klasową szkołę powszechną.</a:t>
            </a: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endParaRPr lang="pl-PL" sz="2000" dirty="0"/>
          </a:p>
          <a:p>
            <a:r>
              <a:rPr lang="pl-PL" dirty="0"/>
              <a:t>Wcześnie osierocony przez ojca został zmuszony do pracy – w wieku 13 lat zarabiał na życie jako goniec w banku.</a:t>
            </a:r>
          </a:p>
          <a:p>
            <a:r>
              <a:rPr lang="pl-PL" dirty="0"/>
              <a:t>Dwa lata później wstąpił do Męskiej Drużyny Skautów im. Tadeusza Kościuszki.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56E5C386-E609-476E-BFBC-8194CF571B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429" y="1781471"/>
            <a:ext cx="4972278" cy="4394042"/>
          </a:xfr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5D467424-63FB-4215-BFB6-566541087B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8581" y="1982752"/>
            <a:ext cx="4972277" cy="2892495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D2A08047-813B-48EF-B84A-31AE40C95EB6}"/>
              </a:ext>
            </a:extLst>
          </p:cNvPr>
          <p:cNvSpPr txBox="1"/>
          <p:nvPr/>
        </p:nvSpPr>
        <p:spPr>
          <a:xfrm>
            <a:off x="6266429" y="1425823"/>
            <a:ext cx="3619692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1400" dirty="0"/>
              <a:t>Kontur Ukrainy na mapie Europy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D2355FF6-5463-47EE-9003-449759BF7470}"/>
              </a:ext>
            </a:extLst>
          </p:cNvPr>
          <p:cNvSpPr txBox="1"/>
          <p:nvPr/>
        </p:nvSpPr>
        <p:spPr>
          <a:xfrm>
            <a:off x="297486" y="6175513"/>
            <a:ext cx="391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1534857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8697">
        <p15:prstTrans prst="curtains"/>
      </p:transition>
    </mc:Choice>
    <mc:Fallback xmlns="">
      <p:transition spd="slow" advTm="8697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9D9AEB-4777-44B3-8247-D3E74B381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rgbClr val="002060"/>
                </a:solidFill>
              </a:rPr>
              <a:t>Powrót do Polski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653258-CBB1-49F5-8134-D3F9BED474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1757" y="1300438"/>
            <a:ext cx="4723262" cy="4257123"/>
          </a:xfrm>
        </p:spPr>
        <p:txBody>
          <a:bodyPr/>
          <a:lstStyle/>
          <a:p>
            <a:r>
              <a:rPr lang="pl-PL" dirty="0"/>
              <a:t>W 1922 otrzymał świadectwo dojrzałości w Warszawie.</a:t>
            </a:r>
          </a:p>
          <a:p>
            <a:r>
              <a:rPr lang="pl-PL" dirty="0"/>
              <a:t>Następnie rozpoczął studia na Wydziale Historii i Archeologii Uniwersytetu Warszawskiego.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F4FAA623-119C-4E5C-9FC5-C98DE0A5D2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733" y="712442"/>
            <a:ext cx="5688410" cy="3607767"/>
          </a:xfr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9FC9F60E-819B-4134-B69D-A441CF0CBFB7}"/>
              </a:ext>
            </a:extLst>
          </p:cNvPr>
          <p:cNvSpPr txBox="1"/>
          <p:nvPr/>
        </p:nvSpPr>
        <p:spPr>
          <a:xfrm>
            <a:off x="5928733" y="4320210"/>
            <a:ext cx="5799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Brama Uniwersytetu Warszawskiego na Krakowskim Przedmieściu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EBA73142-BE4A-4D3A-9E5F-D9697D594F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2" y="3429000"/>
            <a:ext cx="5618919" cy="2905539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CD21CCAE-68B8-4525-98BA-334717956D36}"/>
              </a:ext>
            </a:extLst>
          </p:cNvPr>
          <p:cNvSpPr txBox="1"/>
          <p:nvPr/>
        </p:nvSpPr>
        <p:spPr>
          <a:xfrm>
            <a:off x="513107" y="6488668"/>
            <a:ext cx="4147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Przedwojenna Starówka warszawska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804FF40-5E97-475C-AADE-10170BFC6F74}"/>
              </a:ext>
            </a:extLst>
          </p:cNvPr>
          <p:cNvSpPr txBox="1"/>
          <p:nvPr/>
        </p:nvSpPr>
        <p:spPr>
          <a:xfrm>
            <a:off x="0" y="6334539"/>
            <a:ext cx="513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2246752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3168">
        <p15:prstTrans prst="curtains"/>
      </p:transition>
    </mc:Choice>
    <mc:Fallback xmlns="">
      <p:transition spd="slow" advTm="3168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8645D437-0FBD-49F4-88BC-1E62E63A9B27}"/>
              </a:ext>
            </a:extLst>
          </p:cNvPr>
          <p:cNvSpPr txBox="1"/>
          <p:nvPr/>
        </p:nvSpPr>
        <p:spPr>
          <a:xfrm>
            <a:off x="940904" y="675861"/>
            <a:ext cx="10864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 </a:t>
            </a:r>
            <a:r>
              <a:rPr lang="pl-PL" sz="2400" dirty="0"/>
              <a:t>Jeszcze na studiach pracował jako nauczyciel historii w warszawskim gimnazjum oraz wychowawca w bursie 3 Maja w pobliskim Pruszkowie.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26B7733-429F-4963-9013-0DB6E6176B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04" y="1506858"/>
            <a:ext cx="6933855" cy="2442848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18BC9306-9343-44EB-BF17-84327152109B}"/>
              </a:ext>
            </a:extLst>
          </p:cNvPr>
          <p:cNvSpPr txBox="1"/>
          <p:nvPr/>
        </p:nvSpPr>
        <p:spPr>
          <a:xfrm>
            <a:off x="940904" y="4517409"/>
            <a:ext cx="763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Wychowankowie bursy 3 Maja, </a:t>
            </a:r>
          </a:p>
          <a:p>
            <a:r>
              <a:rPr lang="pl-PL" dirty="0"/>
              <a:t>zajęcia szkolne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ABEB5FC-A5FA-4F44-86B5-0EB203F32F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215" y="4053385"/>
            <a:ext cx="7287904" cy="2634018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7FDEFE5A-36C6-4D5F-B6B4-BBECDF013E80}"/>
              </a:ext>
            </a:extLst>
          </p:cNvPr>
          <p:cNvSpPr txBox="1"/>
          <p:nvPr/>
        </p:nvSpPr>
        <p:spPr>
          <a:xfrm>
            <a:off x="940904" y="5929313"/>
            <a:ext cx="430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5.</a:t>
            </a:r>
          </a:p>
        </p:txBody>
      </p:sp>
    </p:spTree>
    <p:extLst>
      <p:ext uri="{BB962C8B-B14F-4D97-AF65-F5344CB8AC3E}">
        <p14:creationId xmlns:p14="http://schemas.microsoft.com/office/powerpoint/2010/main" val="4113383334"/>
      </p:ext>
    </p:extLst>
  </p:cSld>
  <p:clrMapOvr>
    <a:masterClrMapping/>
  </p:clrMapOvr>
  <p:transition spd="slow" advTm="8344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D30D8A-8A59-4013-9377-1DB1E2342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Dwudziestolecie międzywojenne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0151D02-13D0-4AC3-803D-73449C7D7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1924-1927 Kamiński został mianowany podharcmistrzem, a następnie harcmistrzem ZHP (Związku Harcerstwa Polskiego). Działał w Pruszkowie.</a:t>
            </a:r>
          </a:p>
          <a:p>
            <a:pPr marL="0" indent="0">
              <a:buNone/>
            </a:pPr>
            <a:r>
              <a:rPr lang="pl-PL" dirty="0"/>
              <a:t>Był twórcą metodyki zuchowej oraz autorem podręczników metodycznych dla instruktorów harcerskich: „Antek Cwaniak”, „Książka wodza zuchów”, „Krąg rady”. Ze swoją metodyką zuchową odwiedził wiele krajów europejskich m.in. Wielką Brytanię, Węgry i Holandię, biorąc udział w międzynarodowych konferencjach instruktorów harcerskich.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050235B2-78C0-45C6-931B-97D0FC15D9E3}"/>
              </a:ext>
            </a:extLst>
          </p:cNvPr>
          <p:cNvSpPr txBox="1"/>
          <p:nvPr/>
        </p:nvSpPr>
        <p:spPr>
          <a:xfrm>
            <a:off x="488731" y="5959366"/>
            <a:ext cx="662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6.</a:t>
            </a:r>
          </a:p>
        </p:txBody>
      </p:sp>
    </p:spTree>
    <p:extLst>
      <p:ext uri="{BB962C8B-B14F-4D97-AF65-F5344CB8AC3E}">
        <p14:creationId xmlns:p14="http://schemas.microsoft.com/office/powerpoint/2010/main" val="1375533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4764">
        <p15:prstTrans prst="curtains"/>
      </p:transition>
    </mc:Choice>
    <mc:Fallback xmlns="">
      <p:transition spd="slow" advTm="4764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1216A0-DCA2-4EED-BB0D-D0A94BE30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II wojna światowa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44248B1-6F3D-428E-8392-ABEEB952A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Wojna zastała Kamińskiego na Śląsku, dopiero 12 września przybył do Warszawy, gdzie natychmiast wszedł w skład KOMENDY POGOTOWIA HARCERZY. Po kapitulacji stolicy, podobnie jak Janusz Korczak, kierował sierocińcem. </a:t>
            </a:r>
            <a:r>
              <a:rPr lang="pl-PL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konspiracji od października 1939 należał do </a:t>
            </a:r>
            <a:r>
              <a:rPr lang="pl-PL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Głównej Kwatery </a:t>
            </a:r>
            <a:r>
              <a:rPr lang="pl-PL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Szare Szereg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Szarych Szeregów</a:t>
            </a:r>
            <a:r>
              <a:rPr lang="pl-PL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marL="0" indent="0">
              <a:buNone/>
            </a:pPr>
            <a:r>
              <a:rPr lang="pl-PL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Założył i od 1940 roku pod pseudonimem „Dąbrowski” stał się komendantem głównym Organizacji Małego Sabotażu „</a:t>
            </a:r>
            <a:r>
              <a:rPr lang="pl-PL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Wawer (organizacja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Wawer</a:t>
            </a:r>
            <a:r>
              <a:rPr lang="pl-PL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W tym czasie napisał też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słynny artykuł pt. „Mały sabotaż”. </a:t>
            </a:r>
            <a:r>
              <a:rPr lang="pl-PL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Najbardziej znane i widoczne efekty działalności „Wawra” to m.in. rysunki „kotwicy” Polski Walczącej i znaki „V” oraz antyniemieckie napisy w miejscach publicznych. Osobiście uczestniczył w pierwszej serii takich akcji. 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3A99AF3-DF3C-45C3-BA74-255FE985B38A}"/>
              </a:ext>
            </a:extLst>
          </p:cNvPr>
          <p:cNvSpPr txBox="1"/>
          <p:nvPr/>
        </p:nvSpPr>
        <p:spPr>
          <a:xfrm>
            <a:off x="653469" y="6176963"/>
            <a:ext cx="387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7.</a:t>
            </a:r>
          </a:p>
        </p:txBody>
      </p:sp>
    </p:spTree>
    <p:extLst>
      <p:ext uri="{BB962C8B-B14F-4D97-AF65-F5344CB8AC3E}">
        <p14:creationId xmlns:p14="http://schemas.microsoft.com/office/powerpoint/2010/main" val="1044495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11861">
        <p15:prstTrans prst="curtains"/>
      </p:transition>
    </mc:Choice>
    <mc:Fallback xmlns="">
      <p:transition spd="slow" advTm="11861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EDE1D5F4-BF95-4487-BBE2-9E7AEC9EF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3" y="331076"/>
            <a:ext cx="5533696" cy="5675585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3F3A9912-0D70-4168-87E7-9C09CE3A92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31076"/>
            <a:ext cx="5859516" cy="54864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DCE80DB2-FC1C-4630-85B8-0A4E76D1273E}"/>
              </a:ext>
            </a:extLst>
          </p:cNvPr>
          <p:cNvSpPr txBox="1"/>
          <p:nvPr/>
        </p:nvSpPr>
        <p:spPr>
          <a:xfrm>
            <a:off x="3184635" y="6006661"/>
            <a:ext cx="507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/>
              <a:t>Znak Polski Walczącej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D214CDE-20B5-48AB-B527-38F6C14A1802}"/>
              </a:ext>
            </a:extLst>
          </p:cNvPr>
          <p:cNvSpPr txBox="1"/>
          <p:nvPr/>
        </p:nvSpPr>
        <p:spPr>
          <a:xfrm>
            <a:off x="409903" y="6006661"/>
            <a:ext cx="662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8.</a:t>
            </a:r>
          </a:p>
        </p:txBody>
      </p:sp>
    </p:spTree>
    <p:extLst>
      <p:ext uri="{BB962C8B-B14F-4D97-AF65-F5344CB8AC3E}">
        <p14:creationId xmlns:p14="http://schemas.microsoft.com/office/powerpoint/2010/main" val="3877475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18226">
        <p15:prstTrans prst="curtains"/>
      </p:transition>
    </mc:Choice>
    <mc:Fallback xmlns="">
      <p:transition spd="slow" advTm="18226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9EED5D38-0468-4B6D-95A8-3FD5FEC07304}"/>
              </a:ext>
            </a:extLst>
          </p:cNvPr>
          <p:cNvSpPr txBox="1"/>
          <p:nvPr/>
        </p:nvSpPr>
        <p:spPr>
          <a:xfrm>
            <a:off x="754380" y="525780"/>
            <a:ext cx="110496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222222"/>
                </a:solidFill>
                <a:latin typeface="Arial" panose="020B0604020202020204" pitchFamily="34" charset="0"/>
              </a:rPr>
              <a:t>  Dla nas Aleksander Kamiński to dziś przede wszystkim autor jednej z najbardziej znanych książek okupowanej Warszawy – „</a:t>
            </a:r>
            <a:r>
              <a:rPr lang="pl-PL" dirty="0">
                <a:solidFill>
                  <a:srgbClr val="0B0080"/>
                </a:solidFill>
                <a:latin typeface="Arial" panose="020B0604020202020204" pitchFamily="34" charset="0"/>
                <a:hlinkClick r:id="rId2" tooltip="Kamienie na szaniec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Kamieni na szaniec</a:t>
            </a:r>
            <a:r>
              <a:rPr lang="pl-PL" dirty="0">
                <a:solidFill>
                  <a:srgbClr val="222222"/>
                </a:solidFill>
                <a:latin typeface="Arial" panose="020B0604020202020204" pitchFamily="34" charset="0"/>
              </a:rPr>
              <a:t>” – która ukazała się po raz pierwszy w lipcu 1943 pod tytułem „Kamienie na szaniec. Opowiadanie o Wojtku i Czarnym” pod pseudonimem „Juliusz Górecki”. Kamiński napisał tę książkę na podstawie relacji </a:t>
            </a:r>
            <a:r>
              <a:rPr lang="pl-PL" dirty="0">
                <a:solidFill>
                  <a:srgbClr val="0B0080"/>
                </a:solidFill>
                <a:latin typeface="Arial" panose="020B0604020202020204" pitchFamily="34" charset="0"/>
                <a:hlinkClick r:id="rId3" tooltip="Tadeusz Zawadzki (harcmistrz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Tadeusza „Zośki” Zawadzkiego</a:t>
            </a:r>
            <a:r>
              <a:rPr lang="pl-PL" dirty="0">
                <a:solidFill>
                  <a:srgbClr val="222222"/>
                </a:solidFill>
                <a:latin typeface="Arial" panose="020B0604020202020204" pitchFamily="34" charset="0"/>
              </a:rPr>
              <a:t> o kolegach z </a:t>
            </a:r>
            <a:r>
              <a:rPr lang="pl-PL" dirty="0">
                <a:solidFill>
                  <a:srgbClr val="0B0080"/>
                </a:solidFill>
                <a:latin typeface="Arial" panose="020B0604020202020204" pitchFamily="34" charset="0"/>
                <a:hlinkClick r:id="rId4" tooltip="Szczep 23 Warszawskich Drużyn Harcerskich i Zuchowych „Pomarańczarnia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23. Warszawskiej Drużyny Harcerskiej</a:t>
            </a:r>
            <a:r>
              <a:rPr lang="pl-PL" dirty="0">
                <a:solidFill>
                  <a:srgbClr val="222222"/>
                </a:solidFill>
                <a:latin typeface="Arial" panose="020B0604020202020204" pitchFamily="34" charset="0"/>
              </a:rPr>
              <a:t> m.in. o </a:t>
            </a:r>
            <a:r>
              <a:rPr lang="pl-PL" dirty="0">
                <a:solidFill>
                  <a:srgbClr val="0B0080"/>
                </a:solidFill>
                <a:latin typeface="Arial" panose="020B0604020202020204" pitchFamily="34" charset="0"/>
                <a:hlinkClick r:id="rId5" tooltip="Jan Bytna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Janie Bytnarze</a:t>
            </a:r>
            <a:r>
              <a:rPr lang="pl-PL" dirty="0">
                <a:solidFill>
                  <a:srgbClr val="222222"/>
                </a:solidFill>
                <a:latin typeface="Arial" panose="020B0604020202020204" pitchFamily="34" charset="0"/>
              </a:rPr>
              <a:t> i </a:t>
            </a:r>
            <a:r>
              <a:rPr lang="pl-PL" dirty="0">
                <a:solidFill>
                  <a:srgbClr val="0B0080"/>
                </a:solidFill>
                <a:latin typeface="Arial" panose="020B0604020202020204" pitchFamily="34" charset="0"/>
                <a:hlinkClick r:id="rId6" tooltip="Maciej Aleksy Dawidowsk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Aleksym Dawidowskim</a:t>
            </a:r>
            <a:r>
              <a:rPr lang="pl-PL" dirty="0">
                <a:solidFill>
                  <a:srgbClr val="222222"/>
                </a:solidFill>
                <a:latin typeface="Arial" panose="020B0604020202020204" pitchFamily="34" charset="0"/>
              </a:rPr>
              <a:t>, napisanej po </a:t>
            </a:r>
            <a:r>
              <a:rPr lang="pl-PL" dirty="0">
                <a:solidFill>
                  <a:srgbClr val="0B0080"/>
                </a:solidFill>
                <a:latin typeface="Arial" panose="020B0604020202020204" pitchFamily="34" charset="0"/>
                <a:hlinkClick r:id="rId7" tooltip="Akcja pod Arsenałe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akcji pod Arsenałem</a:t>
            </a:r>
            <a:r>
              <a:rPr lang="pl-PL" dirty="0">
                <a:solidFill>
                  <a:srgbClr val="222222"/>
                </a:solidFill>
                <a:latin typeface="Arial" panose="020B0604020202020204" pitchFamily="34" charset="0"/>
              </a:rPr>
              <a:t> w kwietniu 1943.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28D2F00-6D08-45EF-8FB6-8E7EC3F630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" y="2280106"/>
            <a:ext cx="5341620" cy="438798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619D64DD-A5DC-4E72-8905-D105333EFC5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0" y="2280106"/>
            <a:ext cx="5586153" cy="438798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FFA38D19-8270-44F5-90DE-38720867C442}"/>
              </a:ext>
            </a:extLst>
          </p:cNvPr>
          <p:cNvSpPr txBox="1"/>
          <p:nvPr/>
        </p:nvSpPr>
        <p:spPr>
          <a:xfrm>
            <a:off x="110359" y="5990897"/>
            <a:ext cx="704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9.</a:t>
            </a:r>
          </a:p>
        </p:txBody>
      </p:sp>
    </p:spTree>
    <p:extLst>
      <p:ext uri="{BB962C8B-B14F-4D97-AF65-F5344CB8AC3E}">
        <p14:creationId xmlns:p14="http://schemas.microsoft.com/office/powerpoint/2010/main" val="684467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15166">
        <p15:prstTrans prst="curtains"/>
      </p:transition>
    </mc:Choice>
    <mc:Fallback xmlns="">
      <p:transition spd="slow" advTm="15166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1961</TotalTime>
  <Words>633</Words>
  <Application>Microsoft Office PowerPoint</Application>
  <PresentationFormat>Panoramiczny</PresentationFormat>
  <Paragraphs>67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8" baseType="lpstr">
      <vt:lpstr>Aharoni</vt:lpstr>
      <vt:lpstr>Arial</vt:lpstr>
      <vt:lpstr>Calibri</vt:lpstr>
      <vt:lpstr>Calibri Light</vt:lpstr>
      <vt:lpstr>Times New Roman</vt:lpstr>
      <vt:lpstr>Motyw pakietu Office</vt:lpstr>
      <vt:lpstr>Aleksander Kamiński vel (przybrane nazwisko) Aleksander Kędzierski</vt:lpstr>
      <vt:lpstr>Prezentacja programu PowerPoint</vt:lpstr>
      <vt:lpstr>Młodość Kamińskiego</vt:lpstr>
      <vt:lpstr>Powrót do Polski</vt:lpstr>
      <vt:lpstr>Prezentacja programu PowerPoint</vt:lpstr>
      <vt:lpstr>Dwudziestolecie międzywojenne</vt:lpstr>
      <vt:lpstr>II wojna światowa</vt:lpstr>
      <vt:lpstr>Prezentacja programu PowerPoint</vt:lpstr>
      <vt:lpstr>Prezentacja programu PowerPoint</vt:lpstr>
      <vt:lpstr> Słynna Akcja pod Arsenałem</vt:lpstr>
      <vt:lpstr>Prezentacja programu PowerPoint</vt:lpstr>
      <vt:lpstr>Czas po II wojnie światowej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Aleksander Kamiński</dc:title>
  <dc:creator>Agnieszka Palczewska</dc:creator>
  <cp:lastModifiedBy>Sebastian Żukowski</cp:lastModifiedBy>
  <cp:revision>53</cp:revision>
  <dcterms:created xsi:type="dcterms:W3CDTF">2020-03-19T13:37:51Z</dcterms:created>
  <dcterms:modified xsi:type="dcterms:W3CDTF">2020-04-29T15:45:50Z</dcterms:modified>
</cp:coreProperties>
</file>