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2" r:id="rId6"/>
    <p:sldId id="261" r:id="rId7"/>
    <p:sldId id="262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16111.pl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i="1" dirty="0" smtClean="0"/>
              <a:t>Niebezpieczeństwo </a:t>
            </a:r>
            <a:r>
              <a:rPr lang="pl-PL" sz="3200" b="1" i="1" dirty="0" err="1" smtClean="0"/>
              <a:t>cyberprzemocy</a:t>
            </a:r>
            <a:r>
              <a:rPr lang="pl-PL" sz="3200" b="1" i="1" dirty="0" smtClean="0"/>
              <a:t>.</a:t>
            </a:r>
            <a:br>
              <a:rPr lang="pl-PL" sz="3200" b="1" i="1" dirty="0" smtClean="0"/>
            </a:br>
            <a:r>
              <a:rPr lang="pl-PL" sz="3200" b="1" i="1" dirty="0" smtClean="0"/>
              <a:t>Bezpieczne</a:t>
            </a:r>
            <a:r>
              <a:rPr lang="pl-PL" sz="3200" i="1" dirty="0" smtClean="0"/>
              <a:t> i odpowiedzialne korzystanie z telefonów komórkowy oraz zasobów dostępnych w sieci.</a:t>
            </a:r>
            <a:endParaRPr lang="pl-PL" sz="3200" i="1" dirty="0"/>
          </a:p>
        </p:txBody>
      </p:sp>
      <p:pic>
        <p:nvPicPr>
          <p:cNvPr id="4" name="Symbol zastępczy zawartości 3" descr="Znalezione obrazy dla zapytania: cyberprzemo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5643602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i="1" dirty="0" smtClean="0"/>
              <a:t>W skrócie </a:t>
            </a:r>
            <a:r>
              <a:rPr lang="pl-PL" sz="3200" i="1" dirty="0" smtClean="0">
                <a:sym typeface="Wingdings" pitchFamily="2" charset="2"/>
              </a:rPr>
              <a:t></a:t>
            </a:r>
            <a:endParaRPr lang="pl-PL" sz="3200" i="1" dirty="0"/>
          </a:p>
        </p:txBody>
      </p:sp>
      <p:pic>
        <p:nvPicPr>
          <p:cNvPr id="4" name="Symbol zastępczy zawartości 3" descr="Znalezione obrazy dla zapytania: cyberprzemo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8643998" cy="351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Jak możesz zarejestrować dowody </a:t>
            </a:r>
            <a:r>
              <a:rPr lang="pl-PL" sz="2800" i="1" dirty="0" err="1" smtClean="0"/>
              <a:t>cyberprzemocy</a:t>
            </a:r>
            <a:r>
              <a:rPr lang="pl-PL" sz="2800" i="1" dirty="0" smtClean="0"/>
              <a:t>?</a:t>
            </a:r>
            <a:endParaRPr lang="pl-PL" sz="28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 Telefon komórkowy:</a:t>
            </a:r>
          </a:p>
          <a:p>
            <a:pPr>
              <a:lnSpc>
                <a:spcPct val="80000"/>
              </a:lnSpc>
              <a:buNone/>
            </a:pPr>
            <a:r>
              <a:rPr lang="pl-PL" i="1" dirty="0" smtClean="0"/>
              <a:t>	Nie kasuj wiadomości. Zapisuj wszystkie, zarówno tekstowe jak i nagrane na pocztę głosową w pamięci telefonu.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 Komunikatory:</a:t>
            </a:r>
          </a:p>
          <a:p>
            <a:pPr>
              <a:lnSpc>
                <a:spcPct val="80000"/>
              </a:lnSpc>
              <a:buNone/>
            </a:pPr>
            <a:r>
              <a:rPr lang="pl-PL" i="1" dirty="0" smtClean="0"/>
              <a:t>	Niektóre serwisy pozwalają na zapisywanie rozmów. Możesz również, np. skopiować rozmowę, wkleić do dokumentu Word (lub innego edytora tekstu), zapisać i wydrukować.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Strony serwisów </a:t>
            </a:r>
            <a:r>
              <a:rPr lang="pl-PL" i="1" dirty="0" err="1" smtClean="0"/>
              <a:t>społecznościowych</a:t>
            </a:r>
            <a:r>
              <a:rPr lang="pl-PL" i="1" dirty="0" smtClean="0"/>
              <a:t>, </a:t>
            </a:r>
            <a:r>
              <a:rPr lang="pl-PL" i="1" dirty="0" err="1" smtClean="0"/>
              <a:t>www</a:t>
            </a:r>
            <a:r>
              <a:rPr lang="pl-PL" i="1" dirty="0" smtClean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pl-PL" i="1" dirty="0" smtClean="0"/>
              <a:t>	Aby zachować kopię materiału, który widzisz na ekranie, wciśnij jednocześnie klawisze </a:t>
            </a:r>
            <a:r>
              <a:rPr lang="pl-PL" i="1" dirty="0" err="1" smtClean="0"/>
              <a:t>Control</a:t>
            </a:r>
            <a:r>
              <a:rPr lang="pl-PL" i="1" dirty="0" smtClean="0"/>
              <a:t> i </a:t>
            </a:r>
            <a:r>
              <a:rPr lang="pl-PL" i="1" dirty="0" err="1" smtClean="0"/>
              <a:t>Print</a:t>
            </a:r>
            <a:r>
              <a:rPr lang="pl-PL" i="1" dirty="0" smtClean="0"/>
              <a:t> </a:t>
            </a:r>
            <a:r>
              <a:rPr lang="pl-PL" i="1" dirty="0" err="1" smtClean="0"/>
              <a:t>Screen</a:t>
            </a:r>
            <a:r>
              <a:rPr lang="pl-PL" i="1" dirty="0" smtClean="0"/>
              <a:t>, a następnie wykonaj operację „Wklej” w dokumencie Word.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 Czat:</a:t>
            </a:r>
          </a:p>
          <a:p>
            <a:pPr>
              <a:lnSpc>
                <a:spcPct val="80000"/>
              </a:lnSpc>
              <a:buNone/>
            </a:pPr>
            <a:r>
              <a:rPr lang="pl-PL" i="1" dirty="0" smtClean="0"/>
              <a:t>	Podobnie jak w przypadku stron </a:t>
            </a:r>
            <a:r>
              <a:rPr lang="pl-PL" i="1" dirty="0" err="1" smtClean="0"/>
              <a:t>www</a:t>
            </a:r>
            <a:r>
              <a:rPr lang="pl-PL" i="1" dirty="0" smtClean="0"/>
              <a:t>, jeśli chcesz zachować kopię materiału, który widzisz na ekranie, wciśnij klawisze </a:t>
            </a:r>
            <a:r>
              <a:rPr lang="pl-PL" i="1" dirty="0" err="1" smtClean="0"/>
              <a:t>Control</a:t>
            </a:r>
            <a:r>
              <a:rPr lang="pl-PL" i="1" dirty="0" smtClean="0"/>
              <a:t> i </a:t>
            </a:r>
            <a:r>
              <a:rPr lang="pl-PL" i="1" dirty="0" err="1" smtClean="0"/>
              <a:t>Print</a:t>
            </a:r>
            <a:r>
              <a:rPr lang="pl-PL" i="1" dirty="0" smtClean="0"/>
              <a:t> </a:t>
            </a:r>
            <a:r>
              <a:rPr lang="pl-PL" i="1" dirty="0" err="1" smtClean="0"/>
              <a:t>Screen</a:t>
            </a:r>
            <a:r>
              <a:rPr lang="pl-PL" i="1" dirty="0" smtClean="0"/>
              <a:t>, a następnie wykonaj operację „Wklej” w dokumencie Word. Możesz też po prostu wydrukować interesującą cię stronę.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E-mail:</a:t>
            </a:r>
          </a:p>
          <a:p>
            <a:pPr>
              <a:lnSpc>
                <a:spcPct val="80000"/>
              </a:lnSpc>
              <a:buNone/>
            </a:pPr>
            <a:r>
              <a:rPr lang="pl-PL" i="1" dirty="0" smtClean="0"/>
              <a:t>	Wydrukuj wiadomość, prześlij ją do nauczyciela lub pedagoga, który zajmuje się ustaleniem okoliczności zajścia. Zachowanie całości wiadomości, a nie tylko samego tekstu, jest bardziej pomocne, ponieważ zawiera informacje o jej pochodzeniu.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Znalezione obrazy dla zapytania: cyberprzemo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3725" y="4781550"/>
            <a:ext cx="2200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i="1" dirty="0" smtClean="0"/>
              <a:t>Jeśli stałeś się ofiarą </a:t>
            </a:r>
            <a:r>
              <a:rPr lang="pl-PL" sz="3200" i="1" dirty="0" err="1" smtClean="0"/>
              <a:t>cyberprzemocy</a:t>
            </a:r>
            <a:r>
              <a:rPr lang="pl-PL" sz="3200" i="1" dirty="0" smtClean="0"/>
              <a:t>: </a:t>
            </a:r>
            <a:endParaRPr lang="pl-PL" sz="32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i="1" dirty="0" smtClean="0"/>
              <a:t>Powiedz o tym komuś, komu ufasz, aby nie zostać samemu w tej sytuacji.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i="1" dirty="0" smtClean="0"/>
              <a:t>Zapisuj wiadomości, daty i godziny, w których się pojawiły, są one dowodami na to, że ktoś wyrządził Ci krzywdę.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i="1" dirty="0" smtClean="0"/>
              <a:t>Nie wahaj się zgłosić tego rodzicowi, nauczycielowi, pedagogowi, policji.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i="1" dirty="0" smtClean="0"/>
              <a:t>Pamiętaj, że zawsze możesz zmienić swój adres         e-mail lub numer telefonu.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https://fdds.pl/wp-content/uploads/2017/02/sieciaki-nowa-ods%C5%82ona-700x26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429132"/>
            <a:ext cx="5760720" cy="218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i="1" dirty="0" smtClean="0"/>
              <a:t>Gdzie szuka</a:t>
            </a:r>
            <a:r>
              <a:rPr lang="en-US" sz="3200" b="1" i="1" dirty="0" smtClean="0">
                <a:cs typeface="Arial" charset="0"/>
              </a:rPr>
              <a:t>ć</a:t>
            </a:r>
            <a:r>
              <a:rPr lang="pl-PL" sz="3200" b="1" i="1" dirty="0" smtClean="0">
                <a:cs typeface="Arial" charset="0"/>
              </a:rPr>
              <a:t> pomocy?</a:t>
            </a:r>
            <a:endParaRPr lang="pl-PL" sz="32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i="1" dirty="0" smtClean="0"/>
              <a:t>Fundacja Dajemy Dzieciom Siłę od początku swojej działalności zajmuje się problematyką bezpieczeństwa dzieci i młodzieży w Internecie.  Kompleksowe działania badawcze, edukacyjne, medialne oraz pomocowe prowadzone są w ramach programu Akademia Bezpiecznego Internetu (ABI).                                      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W ramach programu ABI realizowane są m.in.:</a:t>
            </a:r>
            <a:br>
              <a:rPr lang="pl-PL" i="1" dirty="0" smtClean="0"/>
            </a:br>
            <a:r>
              <a:rPr lang="pl-PL" i="1" dirty="0" smtClean="0"/>
              <a:t>- Ogólnopolska kampania „Dziecko w Sieci”</a:t>
            </a:r>
            <a:br>
              <a:rPr lang="pl-PL" i="1" dirty="0" smtClean="0"/>
            </a:br>
            <a:r>
              <a:rPr lang="pl-PL" i="1" dirty="0" smtClean="0"/>
              <a:t>- Akcja „Stop </a:t>
            </a:r>
            <a:r>
              <a:rPr lang="pl-PL" i="1" dirty="0" err="1" smtClean="0"/>
              <a:t>Cyberprzemocy</a:t>
            </a:r>
            <a:r>
              <a:rPr lang="pl-PL" i="1" dirty="0" smtClean="0"/>
              <a:t>”</a:t>
            </a:r>
            <a:br>
              <a:rPr lang="pl-PL" i="1" dirty="0" smtClean="0"/>
            </a:br>
            <a:r>
              <a:rPr lang="pl-PL" i="1" dirty="0" smtClean="0"/>
              <a:t>- Projekt „</a:t>
            </a:r>
            <a:r>
              <a:rPr lang="pl-PL" i="1" dirty="0" err="1" smtClean="0"/>
              <a:t>Sieciaki.pl</a:t>
            </a:r>
            <a:r>
              <a:rPr lang="pl-PL" i="1" dirty="0" smtClean="0"/>
              <a:t>”</a:t>
            </a:r>
            <a:br>
              <a:rPr lang="pl-PL" i="1" dirty="0" smtClean="0"/>
            </a:br>
            <a:r>
              <a:rPr lang="pl-PL" i="1" dirty="0" smtClean="0"/>
              <a:t>- </a:t>
            </a:r>
            <a:r>
              <a:rPr lang="pl-PL" i="1" dirty="0" err="1" smtClean="0"/>
              <a:t>Helpline.org.pl</a:t>
            </a:r>
            <a:r>
              <a:rPr lang="pl-PL" i="1" dirty="0" smtClean="0"/>
              <a:t/>
            </a:r>
            <a:br>
              <a:rPr lang="pl-PL" i="1" dirty="0" smtClean="0"/>
            </a:br>
            <a:endParaRPr lang="pl-PL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Znalezione obrazy dla zapytania: helpline.org.pl co to jes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86256"/>
            <a:ext cx="3786194" cy="233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857224" y="612845"/>
            <a:ext cx="785818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i="1" dirty="0" smtClean="0">
                <a:solidFill>
                  <a:srgbClr val="FF0000"/>
                </a:solidFill>
              </a:rPr>
              <a:t>UCZNIU!</a:t>
            </a:r>
          </a:p>
          <a:p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Jeżeli jesteś/byłeś ofiarą lub świadkiem </a:t>
            </a:r>
            <a:r>
              <a:rPr lang="pl-PL" sz="2000" dirty="0" err="1" smtClean="0"/>
              <a:t>cyberprzemocy</a:t>
            </a:r>
            <a:r>
              <a:rPr lang="pl-PL" sz="2000" dirty="0" smtClean="0"/>
              <a:t> lub niepokoi Cię jakieś zdarzenie związane z bezpieczeństwem cyfrowym, a trudno Ci porozmawiać z osobą dorosłą z Twojego otoczenia skorzystaj z telefonów zaufania:</a:t>
            </a:r>
          </a:p>
          <a:p>
            <a:r>
              <a:rPr lang="pl-PL" sz="2000" b="1" dirty="0" smtClean="0"/>
              <a:t>800 12 </a:t>
            </a:r>
            <a:r>
              <a:rPr lang="pl-PL" sz="2000" b="1" dirty="0" err="1" smtClean="0"/>
              <a:t>12</a:t>
            </a:r>
            <a:r>
              <a:rPr lang="pl-PL" sz="2000" b="1" dirty="0" smtClean="0"/>
              <a:t> 12</a:t>
            </a:r>
            <a:r>
              <a:rPr lang="pl-PL" sz="2000" dirty="0" smtClean="0"/>
              <a:t>  - </a:t>
            </a:r>
            <a:r>
              <a:rPr lang="pl-PL" sz="2000" b="1" dirty="0" smtClean="0"/>
              <a:t>Dziecięcy Telefon Zaufania Rzecznika Praw Dziecka 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Telefon jest bezpłatny i czynny od poniedziałku do piątku w godzinach od 8.15 do 20.00 (połączenie bezpłatne). Jeśli zadzwonisz tam w godzinach nocnych i zostawisz informację o sobie i swój numer - konsultanci do Ciebie oddzwonią.</a:t>
            </a:r>
          </a:p>
          <a:p>
            <a:pPr>
              <a:buFont typeface="Wingdings" pitchFamily="2" charset="2"/>
              <a:buChar char="ü"/>
            </a:pPr>
            <a:r>
              <a:rPr lang="pl-PL" sz="2000" b="1" dirty="0" smtClean="0"/>
              <a:t>116 111</a:t>
            </a:r>
            <a:r>
              <a:rPr lang="pl-PL" sz="2000" dirty="0" smtClean="0"/>
              <a:t> - </a:t>
            </a:r>
            <a:r>
              <a:rPr lang="pl-PL" sz="2000" b="1" dirty="0" smtClean="0"/>
              <a:t>Telefon Zaufania dla Dzieci i Młodzieży</a:t>
            </a:r>
            <a:r>
              <a:rPr lang="pl-PL" sz="2000" dirty="0" smtClean="0"/>
              <a:t>   - </a:t>
            </a:r>
            <a:r>
              <a:rPr lang="pl-PL" sz="2000" dirty="0" smtClean="0">
                <a:hlinkClick r:id="rId3"/>
              </a:rPr>
              <a:t>www.116111.pl</a:t>
            </a:r>
            <a:br>
              <a:rPr lang="pl-PL" sz="2000" dirty="0" smtClean="0">
                <a:hlinkClick r:id="rId3"/>
              </a:rPr>
            </a:br>
            <a:r>
              <a:rPr lang="pl-PL" sz="2000" dirty="0" smtClean="0"/>
              <a:t>Bezpłatna i anonimowy telefon dla dzieci i młodzieży prowadzony od 2008 roku przez Fundację Dajemy Dzieciom Siłę</a:t>
            </a:r>
            <a:r>
              <a:rPr lang="pl-PL" sz="2000" dirty="0" smtClean="0"/>
              <a:t>.</a:t>
            </a:r>
            <a:endParaRPr lang="pl-PL" sz="2000" dirty="0" smtClean="0"/>
          </a:p>
          <a:p>
            <a:r>
              <a:rPr lang="pl-PL" sz="2000" dirty="0" smtClean="0"/>
              <a:t> </a:t>
            </a:r>
            <a:endParaRPr lang="pl-PL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: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5743575" cy="3648076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785918" y="5143512"/>
            <a:ext cx="5072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Dziękuję za </a:t>
            </a:r>
            <a:r>
              <a:rPr lang="pl-PL" dirty="0" smtClean="0"/>
              <a:t>uwagę,</a:t>
            </a:r>
            <a:endParaRPr lang="pl-PL" dirty="0" smtClean="0">
              <a:sym typeface="Wingdings" pitchFamily="2" charset="2"/>
            </a:endParaRPr>
          </a:p>
          <a:p>
            <a:r>
              <a:rPr lang="pl-PL" dirty="0" smtClean="0"/>
              <a:t>Prezentację wykonała Agata Mroczkowska na podstawie </a:t>
            </a:r>
            <a:r>
              <a:rPr lang="pl-PL" dirty="0" smtClean="0"/>
              <a:t>stron </a:t>
            </a:r>
            <a:r>
              <a:rPr lang="pl-PL" dirty="0" err="1" smtClean="0"/>
              <a:t>www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Znalezione obrazy dla zapytania: cyberprzemo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786190"/>
            <a:ext cx="185738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Tytuł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>
              <a:buNone/>
            </a:pPr>
            <a:r>
              <a:rPr lang="pl-PL" sz="3300" b="1" i="1" dirty="0" smtClean="0">
                <a:solidFill>
                  <a:srgbClr val="FF0000"/>
                </a:solidFill>
              </a:rPr>
              <a:t>    </a:t>
            </a:r>
            <a:r>
              <a:rPr lang="pl-PL" sz="3300" b="1" i="1" dirty="0" err="1" smtClean="0">
                <a:solidFill>
                  <a:srgbClr val="FF0000"/>
                </a:solidFill>
              </a:rPr>
              <a:t>Cyberprzemoc</a:t>
            </a:r>
            <a:r>
              <a:rPr lang="pl-PL" sz="3300" b="1" i="1" dirty="0" smtClean="0">
                <a:solidFill>
                  <a:srgbClr val="FF0000"/>
                </a:solidFill>
              </a:rPr>
              <a:t>  to prześladowanie, ośmieszanie, nękanie, zastraszanie, zawstydzanie, wyśmiewanie, naruszanie czci lub wizerunku, napiętnowanie osób lub inne atakowanie ich za pomocą technologii komunikacyjnej oraz informacyjnej. </a:t>
            </a:r>
            <a:r>
              <a:rPr lang="pl-PL" i="1" dirty="0" smtClean="0"/>
              <a:t/>
            </a:r>
            <a:br>
              <a:rPr lang="pl-PL" i="1" dirty="0" smtClean="0"/>
            </a:br>
            <a:endParaRPr lang="pl-PL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i="1" dirty="0" smtClean="0"/>
              <a:t>Za pomocą jakich narzędzi może być stosowana przemoc w SIECI?</a:t>
            </a:r>
            <a:endParaRPr lang="pl-PL" sz="3600" i="1" dirty="0"/>
          </a:p>
        </p:txBody>
      </p:sp>
      <p:pic>
        <p:nvPicPr>
          <p:cNvPr id="4" name="Symbol zastępczy zawartości 3" descr="Znalezione obrazy dla zapytania: cyberprzemo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1"/>
            <a:ext cx="650085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Znalezione obrazy dla zapytania: cyberprzemo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786190"/>
            <a:ext cx="46434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i="1" dirty="0" smtClean="0"/>
              <a:t>Co czuje ofiara </a:t>
            </a:r>
            <a:r>
              <a:rPr lang="pl-PL" sz="4000" i="1" dirty="0" err="1" smtClean="0"/>
              <a:t>cyberprzemocy</a:t>
            </a:r>
            <a:r>
              <a:rPr lang="pl-PL" sz="4000" i="1" dirty="0" smtClean="0"/>
              <a:t>?</a:t>
            </a:r>
            <a:endParaRPr lang="pl-PL" sz="40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i="1" dirty="0" smtClean="0"/>
              <a:t>Strach,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Poniżenie,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Frustracje,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Wykluczenie(izolację społeczną),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Traci poczucie wartości.</a:t>
            </a:r>
            <a:endParaRPr lang="pl-PL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Znalezione obrazy dla zapytania: cyberprzemo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i="1" dirty="0" smtClean="0"/>
              <a:t>Jakie zachowania mogą pojawić się u osoby nękanej?</a:t>
            </a:r>
            <a:endParaRPr lang="pl-PL" sz="3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i="1" dirty="0" smtClean="0"/>
              <a:t>Pogorszenie wyników w nauce,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Absencje szkolne,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Choroby (bóle brzucha, głowy lub inne),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Depresja,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Samookaleczenia,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smtClean="0"/>
              <a:t>Czasem myśli lub próby samobójcze.</a:t>
            </a:r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i="1" dirty="0" smtClean="0"/>
              <a:t>Trochę statystyki:</a:t>
            </a:r>
            <a:endParaRPr lang="pl-PL" sz="3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Prawie 90% z badanych uczniów szkół przyznało, że ich uczucia zostały kiedyś zranione </a:t>
            </a:r>
            <a:r>
              <a:rPr lang="pl-PL" i="1" dirty="0" err="1" smtClean="0"/>
              <a:t>online</a:t>
            </a:r>
            <a:r>
              <a:rPr lang="pl-PL" i="1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 75% badanych jedenasto- i dwunastolatków odpowiedziało, że spotkało się bezpośrednio lub pośrednio z przypadkiem </a:t>
            </a:r>
            <a:r>
              <a:rPr lang="pl-PL" i="1" dirty="0" err="1" smtClean="0"/>
              <a:t>cyberprzemocy</a:t>
            </a:r>
            <a:r>
              <a:rPr lang="pl-PL" i="1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Sześćdziesiąt procent badanych słyszało o witrynie atakującej jednego z uczniów lub ją widziało, a 45% odwiedziło.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Czterdziestu procentom badanych zostało skradzione i zmienione hasło (co zablokowało im dostęp do konta) lub doświadczyło podszywania się pod nie w komunikacji z innymi osobami. </a:t>
            </a:r>
          </a:p>
          <a:p>
            <a:endParaRPr lang="pl-PL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Krótkie podsumowanie: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i="1" dirty="0" smtClean="0"/>
              <a:t>Co drugi młody człowiek w Polsce był obiektem wyzwisk, upokarzania, pogróżek lub szantażu  w cyberprzestrzeni,</a:t>
            </a:r>
          </a:p>
          <a:p>
            <a:pPr>
              <a:buFont typeface="Wingdings" pitchFamily="2" charset="2"/>
              <a:buChar char="ü"/>
            </a:pPr>
            <a:r>
              <a:rPr lang="pl-PL" i="1" dirty="0" err="1" smtClean="0"/>
              <a:t>Cyberprzemoc</a:t>
            </a:r>
            <a:r>
              <a:rPr lang="pl-PL" i="1" dirty="0" smtClean="0"/>
              <a:t> dotyczy zwykle nastolatków</a:t>
            </a:r>
            <a:r>
              <a:rPr lang="pl-PL" b="1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Znalezione obrazy dla zapytania: cyberprzemo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714752"/>
            <a:ext cx="414340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i="1" dirty="0" smtClean="0"/>
              <a:t>Co robić, aby chronić się przed </a:t>
            </a:r>
            <a:r>
              <a:rPr lang="pl-PL" sz="2800" i="1" dirty="0" err="1" smtClean="0"/>
              <a:t>cyberprzemocą</a:t>
            </a:r>
            <a:r>
              <a:rPr lang="pl-PL" sz="2800" i="1" dirty="0" smtClean="0"/>
              <a:t> i innymi zagrożeniami w Internecie?</a:t>
            </a:r>
            <a:endParaRPr lang="pl-PL" sz="28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Nigdy nie podawaj swoich danych osobowych i zdjęć osobom poznanym w Internecie (możesz posługiwać się </a:t>
            </a:r>
            <a:r>
              <a:rPr lang="pl-PL" i="1" dirty="0" err="1" smtClean="0"/>
              <a:t>nickiem</a:t>
            </a:r>
            <a:r>
              <a:rPr lang="pl-PL" i="1" dirty="0" smtClean="0"/>
              <a:t>).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Nigdy nie podawaj nikomu swoich haseł.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Nie zapomnij się wylogować, gdy korzystasz z komputera poza domem.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Nie ufaj ludziom poznanym w sieci i staraj się z nimi nie spotykać.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Zgłaszaj incydenty </a:t>
            </a:r>
            <a:r>
              <a:rPr lang="pl-PL" i="1" dirty="0" err="1" smtClean="0"/>
              <a:t>cyberprzemocy</a:t>
            </a:r>
            <a:r>
              <a:rPr lang="pl-PL" i="1" dirty="0" smtClean="0"/>
              <a:t>, których jesteś świadkiem.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Gdy coś Cię niepokoi podziel się tym z kimś bliskim.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Zgłaszaj wszystkie wątpliwości do instytucji, które pomagają w sytuacji zagrożeń w Internecie.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i="1" dirty="0" smtClean="0"/>
              <a:t>Korzystając z Internetu pamiętaj o Etykiecie ( zasadach dobrego zachowania w Internecie ).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453</Words>
  <PresentationFormat>Pokaz na ekranie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  Niebezpieczeństwo cyberprzemocy. Bezpieczne i odpowiedzialne korzystanie z telefonów komórkowy oraz zasobów dostępnych w sieci.</vt:lpstr>
      <vt:lpstr>Slajd 2</vt:lpstr>
      <vt:lpstr>Za pomocą jakich narzędzi może być stosowana przemoc w SIECI?</vt:lpstr>
      <vt:lpstr>Co czuje ofiara cyberprzemocy?</vt:lpstr>
      <vt:lpstr>Slajd 5</vt:lpstr>
      <vt:lpstr>Jakie zachowania mogą pojawić się u osoby nękanej?</vt:lpstr>
      <vt:lpstr>Trochę statystyki:</vt:lpstr>
      <vt:lpstr>Krótkie podsumowanie:</vt:lpstr>
      <vt:lpstr>Co robić, aby chronić się przed cyberprzemocą i innymi zagrożeniami w Internecie?</vt:lpstr>
      <vt:lpstr>W skrócie </vt:lpstr>
      <vt:lpstr>Jak możesz zarejestrować dowody cyberprzemocy?</vt:lpstr>
      <vt:lpstr>Jeśli stałeś się ofiarą cyberprzemocy: </vt:lpstr>
      <vt:lpstr>Gdzie szukać pomocy?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Niebezpieczeństwo cyberprzemocy, gier komputerowych. Bezpieczne i odpowiedzialne korzystanie z telefonów komórkowy oraz zasobów dostępnych w sieci.</dc:title>
  <dc:creator>Admin</dc:creator>
  <cp:lastModifiedBy>Admin</cp:lastModifiedBy>
  <cp:revision>19</cp:revision>
  <dcterms:created xsi:type="dcterms:W3CDTF">2020-03-23T14:16:10Z</dcterms:created>
  <dcterms:modified xsi:type="dcterms:W3CDTF">2020-03-23T20:13:38Z</dcterms:modified>
</cp:coreProperties>
</file>