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8" r:id="rId10"/>
    <p:sldId id="265" r:id="rId11"/>
    <p:sldId id="264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3850B4-6210-4723-BF93-9C8FCB92D13B}" type="datetimeFigureOut">
              <a:rPr lang="pl-PL" smtClean="0"/>
              <a:pPr/>
              <a:t>14.04.2020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76F285-C913-48AF-8463-21A767DEBFD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14546" y="2214554"/>
            <a:ext cx="6172200" cy="1894362"/>
          </a:xfrm>
        </p:spPr>
        <p:txBody>
          <a:bodyPr/>
          <a:lstStyle/>
          <a:p>
            <a:pPr algn="ctr"/>
            <a: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  <a:t>Światowy Dzień Książki i Praw Autorskich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pl-PL" sz="3600" dirty="0" smtClean="0"/>
              <a:t>  23 </a:t>
            </a:r>
            <a:r>
              <a:rPr lang="pl-PL" sz="3600" dirty="0" smtClean="0"/>
              <a:t>kwietnia to nie tylko święto książek i czytelnictwa, ale też, jak sama nazwa wskazuje, </a:t>
            </a:r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b="1" dirty="0" smtClean="0"/>
              <a:t>dzień praw autorskich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b="1" dirty="0" smtClean="0"/>
              <a:t>   Prawa autorskie </a:t>
            </a:r>
            <a:r>
              <a:rPr lang="pl-PL" sz="3600" dirty="0" smtClean="0"/>
              <a:t>to</a:t>
            </a:r>
            <a:r>
              <a:rPr lang="pl-PL" sz="3600" b="1" dirty="0" smtClean="0"/>
              <a:t> </a:t>
            </a:r>
            <a:r>
              <a:rPr lang="pl-PL" sz="3600" dirty="0" smtClean="0"/>
              <a:t>przepisy prawne określające uprawnienia przysługujące autorowi dzieła artystycznego, literackiego lub naukowego. </a:t>
            </a:r>
            <a:endParaRPr lang="pl-PL" sz="36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>
                <a:solidFill>
                  <a:schemeClr val="accent2">
                    <a:lumMod val="50000"/>
                  </a:schemeClr>
                </a:solidFill>
              </a:rPr>
              <a:t>Międzynarodowy Dzień Książki dla Dzieci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/>
              <a:t>2 kwietnia obchodzimy Międzynarodowy Dzień Książki dla Dzieci</a:t>
            </a:r>
          </a:p>
          <a:p>
            <a:pPr>
              <a:buNone/>
            </a:pPr>
            <a:r>
              <a:rPr lang="pl-PL" dirty="0" smtClean="0"/>
              <a:t>   Tego dnia w 1805 roku urodził się duński bajkopisarza </a:t>
            </a:r>
            <a:r>
              <a:rPr lang="pl-PL" b="1" dirty="0" smtClean="0"/>
              <a:t>Hans Christian Andersen.</a:t>
            </a:r>
          </a:p>
          <a:p>
            <a:endParaRPr lang="pl-PL" dirty="0"/>
          </a:p>
        </p:txBody>
      </p:sp>
      <p:pic>
        <p:nvPicPr>
          <p:cNvPr id="5" name="Obraz 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143248"/>
            <a:ext cx="2224093" cy="3314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181980" cy="178595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Święto zainicjowała w 1967 roku Międzynarodowa Izba ds. Książek dla Młodych Ludzi (IBBY).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4" name="Obraz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57166"/>
            <a:ext cx="3286148" cy="1724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71472" y="714356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200" dirty="0" smtClean="0"/>
              <a:t>   </a:t>
            </a:r>
            <a:r>
              <a:rPr lang="pl-PL" sz="3200" b="1" dirty="0" smtClean="0"/>
              <a:t>Światowy </a:t>
            </a:r>
            <a:r>
              <a:rPr lang="pl-PL" sz="3200" b="1" dirty="0" smtClean="0"/>
              <a:t>Dzień Książki </a:t>
            </a:r>
            <a:r>
              <a:rPr lang="pl-PL" sz="3200" dirty="0" smtClean="0"/>
              <a:t>wiąże się ze Światową Stolicą Książki, Dzień Książki dla Dzieci też co roku ma związek z konkretnym miastem. </a:t>
            </a:r>
            <a:endParaRPr lang="pl-PL" sz="3200" dirty="0" smtClean="0"/>
          </a:p>
          <a:p>
            <a:pPr>
              <a:buNone/>
            </a:pPr>
            <a:r>
              <a:rPr lang="pl-PL" sz="3200" dirty="0" smtClean="0"/>
              <a:t> </a:t>
            </a:r>
            <a:r>
              <a:rPr lang="pl-PL" sz="3200" dirty="0" smtClean="0"/>
              <a:t>  Za </a:t>
            </a:r>
            <a:r>
              <a:rPr lang="pl-PL" sz="3200" dirty="0" smtClean="0"/>
              <a:t>każdym razem wybiera je IBBY. Organizacja powołuje kraj, który piastuje zaszczytny tytuł gospodarza Międzynarodowego Dnia Książki dla Dzieci.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072494" cy="487375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r>
              <a:rPr lang="pl-PL" sz="3200" dirty="0" smtClean="0"/>
              <a:t> </a:t>
            </a:r>
            <a:r>
              <a:rPr lang="pl-PL" sz="3200" dirty="0" smtClean="0"/>
              <a:t> Polska </a:t>
            </a:r>
            <a:r>
              <a:rPr lang="pl-PL" sz="3200" dirty="0" smtClean="0"/>
              <a:t>była gospodarzem imprezy w roku 1980, a motto </a:t>
            </a:r>
            <a:endParaRPr lang="pl-PL" sz="3200" dirty="0" smtClean="0"/>
          </a:p>
          <a:p>
            <a:pPr>
              <a:buNone/>
            </a:pPr>
            <a:r>
              <a:rPr lang="pl-PL" sz="3200" b="1" dirty="0" smtClean="0"/>
              <a:t>    „</a:t>
            </a:r>
            <a:r>
              <a:rPr lang="pl-PL" sz="3200" b="1" dirty="0" smtClean="0"/>
              <a:t>Książka moim oknem na świat” </a:t>
            </a:r>
            <a:endParaRPr lang="pl-PL" sz="3200" b="1" dirty="0" smtClean="0"/>
          </a:p>
          <a:p>
            <a:pPr>
              <a:buNone/>
            </a:pPr>
            <a:r>
              <a:rPr lang="pl-PL" sz="3200" dirty="0" smtClean="0"/>
              <a:t>  wymyślił </a:t>
            </a:r>
            <a:r>
              <a:rPr lang="pl-PL" sz="3200" dirty="0" smtClean="0"/>
              <a:t>Wojciech Żukrowski. </a:t>
            </a:r>
            <a:endParaRPr lang="pl-PL" sz="3200" dirty="0" smtClean="0"/>
          </a:p>
          <a:p>
            <a:pPr>
              <a:buNone/>
            </a:pPr>
            <a:r>
              <a:rPr lang="pl-PL" sz="3200" dirty="0" smtClean="0"/>
              <a:t>  Plakat </a:t>
            </a:r>
            <a:r>
              <a:rPr lang="pl-PL" sz="3200" dirty="0" smtClean="0"/>
              <a:t>projektował Jerzy Czerniawski. </a:t>
            </a:r>
            <a:endParaRPr lang="pl-PL" dirty="0"/>
          </a:p>
        </p:txBody>
      </p:sp>
      <p:pic>
        <p:nvPicPr>
          <p:cNvPr id="4" name="Obraz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562327"/>
            <a:ext cx="2143140" cy="2938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Symbol zastępczy zawartości 5" descr="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00232" y="357166"/>
            <a:ext cx="4286280" cy="60370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/>
              <a:t>Światowy Dzień Książki </a:t>
            </a:r>
          </a:p>
          <a:p>
            <a:pPr algn="ctr">
              <a:buNone/>
            </a:pPr>
            <a:r>
              <a:rPr lang="pl-PL" sz="4000" b="1" dirty="0" smtClean="0"/>
              <a:t>i Praw Autorskich obchodzony jest </a:t>
            </a:r>
          </a:p>
          <a:p>
            <a:pPr algn="ctr">
              <a:buNone/>
            </a:pPr>
            <a:r>
              <a:rPr lang="pl-PL" sz="5400" b="1" i="1" dirty="0" smtClean="0">
                <a:solidFill>
                  <a:schemeClr val="accent2">
                    <a:lumMod val="50000"/>
                  </a:schemeClr>
                </a:solidFill>
              </a:rPr>
              <a:t>23 kwietnia</a:t>
            </a:r>
          </a:p>
          <a:p>
            <a:pPr algn="ctr">
              <a:buNone/>
            </a:pPr>
            <a:r>
              <a:rPr lang="pl-PL" sz="4000" b="1" dirty="0" smtClean="0"/>
              <a:t>w ponad 100 krajach na całym świecie</a:t>
            </a:r>
            <a:endParaRPr lang="pl-PL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7929618" cy="5500726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</a:t>
            </a:r>
            <a:r>
              <a:rPr lang="pl-PL" sz="3200" b="1" dirty="0" smtClean="0"/>
              <a:t>To święto autorów, ilustratorów, wydawców, książek, czytelników i czytelnictwa. </a:t>
            </a:r>
          </a:p>
          <a:p>
            <a:pPr>
              <a:buNone/>
            </a:pPr>
            <a:r>
              <a:rPr lang="pl-PL" sz="3200" b="1" dirty="0" smtClean="0"/>
              <a:t>  Tego dnia odbywa się mnóstwo wydarzeń związanych z czytaniem, spotkań z pisarzami, a dla wielbicieli książek księgarnie przygotowują rozmaite akcje promocyjne.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4214842" cy="6000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3200" dirty="0" smtClean="0"/>
              <a:t>   Data tego święta wybrana została jako symboliczna dla literatury światowej.</a:t>
            </a:r>
          </a:p>
          <a:p>
            <a:pPr>
              <a:buNone/>
            </a:pPr>
            <a:r>
              <a:rPr lang="pl-PL" sz="3200" dirty="0" smtClean="0"/>
              <a:t>   Na ten dzień przypada rocznica urodzin lub śmierci wybitnych pisarzy np. </a:t>
            </a:r>
            <a:r>
              <a:rPr lang="pl-PL" sz="3200" b="1" dirty="0" smtClean="0"/>
              <a:t>Miguela de Cervantesa, Williama Szekspira </a:t>
            </a:r>
            <a:r>
              <a:rPr lang="pl-PL" sz="3200" b="1" dirty="0" err="1" smtClean="0"/>
              <a:t>Inca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Garcilasa</a:t>
            </a:r>
            <a:r>
              <a:rPr lang="pl-PL" sz="3200" b="1" dirty="0" smtClean="0"/>
              <a:t> de la Vega, Halldóra Laxnessa, Vladimira Nabokova.</a:t>
            </a:r>
            <a:endParaRPr lang="pl-PL" sz="3200" dirty="0" smtClean="0"/>
          </a:p>
          <a:p>
            <a:pPr>
              <a:buNone/>
            </a:pPr>
            <a:r>
              <a:rPr lang="pl-PL" dirty="0" smtClean="0"/>
              <a:t>    </a:t>
            </a:r>
            <a:endParaRPr lang="pl-PL" dirty="0"/>
          </a:p>
        </p:txBody>
      </p:sp>
      <p:pic>
        <p:nvPicPr>
          <p:cNvPr id="7" name="Symbol zastępczy zawartości 6" descr="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00562" y="571480"/>
            <a:ext cx="3500462" cy="5143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42910" y="714356"/>
            <a:ext cx="7572428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Pomysł </a:t>
            </a:r>
            <a:r>
              <a:rPr lang="pl-PL" sz="3200" dirty="0" smtClean="0"/>
              <a:t>organizacji święta zrodził </a:t>
            </a:r>
            <a:r>
              <a:rPr lang="pl-PL" sz="3200" dirty="0" smtClean="0"/>
              <a:t>się</a:t>
            </a:r>
          </a:p>
          <a:p>
            <a:pPr algn="ctr">
              <a:buNone/>
            </a:pPr>
            <a:r>
              <a:rPr lang="pl-PL" sz="3200" b="1" dirty="0" smtClean="0"/>
              <a:t>w </a:t>
            </a:r>
            <a:r>
              <a:rPr lang="pl-PL" sz="3200" b="1" dirty="0" smtClean="0"/>
              <a:t>Katalonii w 1926 roku,</a:t>
            </a:r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 wystąpił z nim wydawca z Walencji, Vicente </a:t>
            </a:r>
            <a:r>
              <a:rPr lang="pl-PL" sz="3200" dirty="0" err="1" smtClean="0"/>
              <a:t>Clavel</a:t>
            </a:r>
            <a:r>
              <a:rPr lang="pl-PL" sz="3200" dirty="0" smtClean="0"/>
              <a:t> </a:t>
            </a:r>
            <a:r>
              <a:rPr lang="pl-PL" sz="3200" dirty="0" err="1" smtClean="0"/>
              <a:t>Andrés</a:t>
            </a:r>
            <a:r>
              <a:rPr lang="pl-PL" sz="3200" b="1" dirty="0" smtClean="0"/>
              <a:t>.</a:t>
            </a:r>
          </a:p>
          <a:p>
            <a:pPr algn="ctr">
              <a:buNone/>
            </a:pPr>
            <a:endParaRPr lang="pl-PL" sz="3200" b="1" dirty="0"/>
          </a:p>
        </p:txBody>
      </p:sp>
      <p:pic>
        <p:nvPicPr>
          <p:cNvPr id="4" name="Obraz 3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0"/>
            <a:ext cx="2181225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7358114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3600" dirty="0" smtClean="0"/>
              <a:t>  </a:t>
            </a:r>
            <a:r>
              <a:rPr lang="pl-PL" sz="3600" b="1" dirty="0" smtClean="0"/>
              <a:t>23 kwietnia </a:t>
            </a:r>
            <a:r>
              <a:rPr lang="pl-PL" sz="3600" dirty="0" smtClean="0"/>
              <a:t>świętuje się w Katalonii bardzo uroczyście. </a:t>
            </a:r>
          </a:p>
          <a:p>
            <a:pPr>
              <a:buNone/>
            </a:pPr>
            <a:r>
              <a:rPr lang="pl-PL" sz="3600" dirty="0" smtClean="0"/>
              <a:t>  To dzień jej patrona – Świętego Jerzego. Zgodnie z tradycją tego dnia wręczano kobietom czerwone róże – symbol krwi smoka, którego pokonał Święty Jerzy. Z czasem kobiety też zaczęły dawać podarunki i były to właśnie książki.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7572428" cy="5500726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   </a:t>
            </a:r>
          </a:p>
          <a:p>
            <a:pPr algn="ctr">
              <a:buNone/>
            </a:pPr>
            <a:r>
              <a:rPr lang="pl-PL" sz="3200" dirty="0" smtClean="0"/>
              <a:t>W Hiszpanii Dzień Książki to od 1930 roku oficjalne święto, a od 1964 roku obchodzi się je we wszystkich krajach hiszpańskojęzycznych.</a:t>
            </a:r>
          </a:p>
          <a:p>
            <a:pPr algn="ctr">
              <a:buNone/>
            </a:pPr>
            <a:endParaRPr lang="pl-PL" sz="3200" b="1" dirty="0" smtClean="0"/>
          </a:p>
          <a:p>
            <a:endParaRPr lang="pl-PL" dirty="0"/>
          </a:p>
        </p:txBody>
      </p:sp>
      <p:pic>
        <p:nvPicPr>
          <p:cNvPr id="5" name="Obraz 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500438"/>
            <a:ext cx="3643338" cy="2146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714348" y="1142984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/>
              <a:t>W 1995 roku UNESCO ustanowiło Światowy Dzień Książki i Praw Autorskich, a stało się to na wniosek rządu Hiszpanii.</a:t>
            </a:r>
            <a:endParaRPr lang="pl-PL" sz="3600" dirty="0"/>
          </a:p>
        </p:txBody>
      </p:sp>
      <p:pic>
        <p:nvPicPr>
          <p:cNvPr id="9" name="Obraz 8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500439"/>
            <a:ext cx="3000396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200" b="1" dirty="0" smtClean="0"/>
              <a:t>   </a:t>
            </a:r>
          </a:p>
          <a:p>
            <a:pPr>
              <a:buNone/>
            </a:pPr>
            <a:r>
              <a:rPr lang="pl-PL" sz="3200" b="1" dirty="0" smtClean="0"/>
              <a:t> </a:t>
            </a:r>
            <a:r>
              <a:rPr lang="pl-PL" sz="3200" b="1" dirty="0" smtClean="0"/>
              <a:t> Światowa </a:t>
            </a:r>
            <a:r>
              <a:rPr lang="pl-PL" sz="3200" b="1" dirty="0" smtClean="0"/>
              <a:t>Stolica Książki </a:t>
            </a:r>
            <a:r>
              <a:rPr lang="pl-PL" sz="3200" dirty="0" smtClean="0"/>
              <a:t>to tytuł, który co roku przyznaje UNESCO. Jest to wyróżnienie dla miasta, które ma najlepszy program upowszechniający czytelnictwo i promujący książki.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386</Words>
  <Application>Microsoft Office PowerPoint</Application>
  <PresentationFormat>Pokaz na ekranie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Wykusz</vt:lpstr>
      <vt:lpstr>Światowy Dzień Książki i Praw Autorskich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Międzynarodowy Dzień Książki dla Dzieci </vt:lpstr>
      <vt:lpstr>Święto zainicjowała w 1967 roku Międzynarodowa Izba ds. Książek dla Młodych Ludzi (IBBY).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Światowy Dzień Książki i Praw Autorskich</dc:title>
  <dc:creator>48603532306</dc:creator>
  <cp:lastModifiedBy>48603532306</cp:lastModifiedBy>
  <cp:revision>14</cp:revision>
  <dcterms:created xsi:type="dcterms:W3CDTF">2020-04-14T10:14:51Z</dcterms:created>
  <dcterms:modified xsi:type="dcterms:W3CDTF">2020-04-14T15:06:15Z</dcterms:modified>
</cp:coreProperties>
</file>