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anose="020B0604020202020204" charset="-18"/>
      <p:regular r:id="rId12"/>
      <p:bold r:id="rId13"/>
    </p:embeddedFont>
    <p:embeddedFont>
      <p:font typeface="Average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016813a1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016813a1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016813a1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016813a1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016813a1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016813a1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016813a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016813a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16813a1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16813a1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016813a1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016813a1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016813a1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016813a1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016813a1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016813a1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2yRRgFUhx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10 grudnia Międzynarodowy Dzień Praw Człowieka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050" y="2838525"/>
            <a:ext cx="2580725" cy="1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50" b="1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Europejska konwencja praw człowieka – umowa międzynarodowa z zakresu ochrony praw człowieka zawarta przez </a:t>
            </a:r>
            <a:endParaRPr sz="1150" b="1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50" b="1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państwa członkowskie Rady Europy. Konwencja została otwarta do podpisu 4 listopada 1950 roku, a po uzyskaniu </a:t>
            </a:r>
            <a:endParaRPr sz="1150" b="1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150" b="1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niezbędnych 10 ratyfikacji weszła w życie 3 września 1953 roku.</a:t>
            </a:r>
            <a:endParaRPr sz="1900" b="1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50" b="1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582625"/>
            <a:ext cx="85206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700225"/>
            <a:ext cx="7715249" cy="32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to są prawa człowieka?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Prawa człowieka to podstawowe normy przysługujące każdemu z nas wynikające z samego faktu bycia człowiekiem np.: prawo do życia, wolność słowa, zrzeszania się, czy prawo do edukacji. Źródłem wszystkich praw i wolności jest godność każdego człowieka. Prawa człowieka mają charakter: powszechny (są takie same dla każdego człowieka niezależnie od wyznawanych wartości, poglądów czy religii); przyrodzony (istnieją niezależnie od woli władzy czy przepisów prawa, państwo jedynie tworzy system ich ochrony); niezbywalny (żadna władza nie może nam ich odebrać, nie można się ich zrzec); nienaruszalny (istnieją niezależnie od władzy i nie mogą być przez nią dowolnie regulowane); naturalny (posiadamy je z racji godności osobowej, człowieczeństwa, a nie z powodu czyjejś decyzji czy nadania); niepodzielny (wszystkie stanowią integralną i współzależną całość).</a:t>
            </a:r>
            <a:endParaRPr sz="1200" b="1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Prawa, które są prawami absolutnymi i nie można ich ograniczyć w żadnym przypadku: </a:t>
            </a:r>
            <a:endParaRPr sz="1200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2000">
                <a:solidFill>
                  <a:srgbClr val="FF0000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Wolność od tortur i wolność od niewolnictwa.</a:t>
            </a:r>
            <a:endParaRPr sz="2000" b="1">
              <a:solidFill>
                <a:srgbClr val="FF0000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Masz szczęście, w Unii Europejskiej przestrzegane są prawa człowieka. Niestety nie wszędzie jest tak dobrze!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37" y="1505350"/>
            <a:ext cx="3817526" cy="34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“Człowiek ma prawo, by szanowane było jego życie i godność, które stanowią dobra nienaruszalne” Jan Paweł II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432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/>
              <a:t>Pamiętaj, tam gdzie trwają konflikty zbrojne nie jest szanowane  ani ludzkie życie, ani godność.  Takich miejsc na Ziemi jest  </a:t>
            </a:r>
            <a:r>
              <a:rPr lang="pl" sz="1600" dirty="0" smtClean="0"/>
              <a:t>37 są to m.inn.: 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0000"/>
                </a:solidFill>
              </a:rPr>
              <a:t>Ukraina </a:t>
            </a:r>
            <a:r>
              <a:rPr lang="pl" dirty="0"/>
              <a:t>     </a:t>
            </a:r>
            <a:r>
              <a:rPr lang="pl" dirty="0">
                <a:solidFill>
                  <a:srgbClr val="FF0000"/>
                </a:solidFill>
              </a:rPr>
              <a:t> Uganda </a:t>
            </a:r>
            <a:r>
              <a:rPr lang="pl" dirty="0"/>
              <a:t>            </a:t>
            </a:r>
            <a:r>
              <a:rPr lang="pl" dirty="0">
                <a:solidFill>
                  <a:srgbClr val="FF0000"/>
                </a:solidFill>
              </a:rPr>
              <a:t>Strefa Gazy  </a:t>
            </a:r>
            <a:r>
              <a:rPr lang="pl" dirty="0"/>
              <a:t>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/>
              <a:t>                 </a:t>
            </a:r>
            <a:r>
              <a:rPr lang="pl" dirty="0">
                <a:solidFill>
                  <a:srgbClr val="FF0000"/>
                </a:solidFill>
              </a:rPr>
              <a:t>Libia        Ameryka Południowa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0000"/>
                </a:solidFill>
              </a:rPr>
              <a:t>      Syria Pakistan    Maroko    Kongo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FF0000"/>
                </a:solidFill>
              </a:rPr>
              <a:t>              Sudan Południowy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dirty="0">
                <a:solidFill>
                  <a:srgbClr val="FF0000"/>
                </a:solidFill>
              </a:rPr>
              <a:t>Somalia          Afganistan   Ameryka Północna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075" y="1849950"/>
            <a:ext cx="4030999" cy="30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 jakich krajach z przestrzeganiem praw człowieka jest największy problem?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529150"/>
            <a:ext cx="85206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Amerykański Departament Stanu podał w swoim raporcie, że największy problem z przestrzeganiem praw człowieka jest w: </a:t>
            </a:r>
            <a:r>
              <a:rPr lang="pl">
                <a:solidFill>
                  <a:srgbClr val="FF0000"/>
                </a:solidFill>
              </a:rPr>
              <a:t>Chinach, Iranie, Sudanie Południowym, Korei Północnej, Nikaragui i Wenezueli.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00" y="2728150"/>
            <a:ext cx="3022625" cy="19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750" y="2427400"/>
            <a:ext cx="4063449" cy="25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Przyczyny łamania praw człowieka: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ekonomiczne,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kulturowe,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prawne,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polityczne,</a:t>
            </a:r>
            <a:endParaRPr sz="1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łamanie praw kobiet- przemoc psychiczna, seksualna, fizyczna, ekonomiczna,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łamanie praw dziecka,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brak wolności wyznania,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nacjonalizm- naród może rozwijać się kosztem innych narodów,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szowinizm- bezkrytyczna miłość do swojego narodu połączona z pogardą dla innych,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rasim- nierówność między rasami ludzkimi,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antysemityzm-wrogość wobec Żydów,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ksenofobia- wrogi stosunek do cudzoziemców.</a:t>
            </a:r>
            <a:endParaRPr sz="16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150" y="139025"/>
            <a:ext cx="2838025" cy="22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“Pokój może panować tylko tam, gdzie respektowane są prawa człowieka, gdzie ludzie mają zapewnione wyżywienie oraz gdzie jednostki i narody są wolne”  Dalajlama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2117275"/>
            <a:ext cx="8520600" cy="24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0" y="1967575"/>
            <a:ext cx="5175576" cy="29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wszystko zaczyna się w naszych głowach…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Ważne, że potrafisz widzieć dobro...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https://www.youtube.com/watch?v=N2yRRgFUhxA</a:t>
            </a:r>
            <a:endParaRPr sz="2300" dirty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975" y="2170625"/>
            <a:ext cx="5446050" cy="27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Pokaz na ekranie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Oswald</vt:lpstr>
      <vt:lpstr>Average</vt:lpstr>
      <vt:lpstr>Roboto</vt:lpstr>
      <vt:lpstr>Slate</vt:lpstr>
      <vt:lpstr>10 grudnia Międzynarodowy Dzień Praw Człowieka</vt:lpstr>
      <vt:lpstr>Europejska konwencja praw człowieka – umowa międzynarodowa z zakresu ochrony praw człowieka zawarta przez  państwa członkowskie Rady Europy. Konwencja została otwarta do podpisu 4 listopada 1950 roku, a po uzyskaniu  niezbędnych 10 ratyfikacji weszła w życie 3 września 1953 roku. </vt:lpstr>
      <vt:lpstr>Co to są prawa człowieka?</vt:lpstr>
      <vt:lpstr>Masz szczęście, w Unii Europejskiej przestrzegane są prawa człowieka. Niestety nie wszędzie jest tak dobrze!</vt:lpstr>
      <vt:lpstr>“Człowiek ma prawo, by szanowane było jego życie i godność, które stanowią dobra nienaruszalne” Jan Paweł II</vt:lpstr>
      <vt:lpstr>W jakich krajach z przestrzeganiem praw człowieka jest największy problem?</vt:lpstr>
      <vt:lpstr>Przyczyny łamania praw człowieka:</vt:lpstr>
      <vt:lpstr>“Pokój może panować tylko tam, gdzie respektowane są prawa człowieka, gdzie ludzie mają zapewnione wyżywienie oraz gdzie jednostki i narody są wolne”  Dalajlama</vt:lpstr>
      <vt:lpstr>A wszystko zaczyna się w naszych głowach… Ważne, że potrafisz widzieć dobro...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grudnia Międzynarodowy Dzień Praw Człowieka</dc:title>
  <cp:lastModifiedBy>Pedagog</cp:lastModifiedBy>
  <cp:revision>1</cp:revision>
  <dcterms:modified xsi:type="dcterms:W3CDTF">2020-12-08T11:27:53Z</dcterms:modified>
</cp:coreProperties>
</file>